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6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Lst>
  <p:sldSz cx="24384000" cy="13716000"/>
  <p:notesSz cx="6858000" cy="9144000"/>
  <p:embeddedFontLst>
    <p:embeddedFont>
      <p:font typeface="Gotham Bold" panose="02000604030000020004" pitchFamily="2" charset="0"/>
      <p:bold r:id="rId62"/>
      <p:italic r:id="rId63"/>
    </p:embeddedFont>
    <p:embeddedFont>
      <p:font typeface="Gotham Book" panose="02000604040000020004" pitchFamily="2" charset="0"/>
      <p:regular r:id="rId64"/>
      <p:italic r:id="rId65"/>
    </p:embeddedFont>
    <p:embeddedFont>
      <p:font typeface="Gotham Medium" panose="02000604030000020004" pitchFamily="2" charset="0"/>
      <p:regular r:id="rId66"/>
      <p:italic r:id="rId67"/>
    </p:embeddedFont>
  </p:embeddedFontLst>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noFill/>
        </a:fill>
      </a:tcStyle>
    </a:wholeTbl>
    <a:band2H>
      <a:tcTxStyle/>
      <a:tcStyle>
        <a:tcBdr/>
        <a:fill>
          <a:solidFill>
            <a:srgbClr val="747676">
              <a:alpha val="63790"/>
            </a:srgbClr>
          </a:solidFill>
        </a:fill>
      </a:tcStyle>
    </a:band2H>
    <a:firstCol>
      <a:tcTxStyle b="on" i="off">
        <a:fontRef idx="minor">
          <a:srgbClr val="FFFFFF"/>
        </a:fontRef>
        <a:srgbClr val="FFFFFF"/>
      </a:tcTxStyle>
      <a:tcStyle>
        <a:tcBdr>
          <a:left>
            <a:ln w="12700" cap="flat">
              <a:solidFill>
                <a:srgbClr val="FFFFFF"/>
              </a:solidFill>
              <a:prstDash val="solid"/>
              <a:miter lim="400000"/>
            </a:ln>
          </a:left>
          <a:right>
            <a:ln w="381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noFill/>
        </a:fill>
      </a:tcStyle>
    </a:firstCol>
    <a:lastRow>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381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noFill/>
        </a:fill>
      </a:tcStyle>
    </a:lastRow>
    <a:firstRow>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381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noFill/>
        </a:fill>
      </a:tcStyle>
    </a:firstRow>
  </a:tblStyle>
  <a:tblStyle styleId="{C7B018BB-80A7-4F77-B60F-C8B233D01FF8}" styleName="">
    <a:tblBg/>
    <a:wholeTbl>
      <a:tcTxStyle b="off" i="off">
        <a:fontRef idx="minor">
          <a:srgbClr val="FFFFFF"/>
        </a:fontRef>
        <a:srgbClr val="FFFFFF"/>
      </a:tcTxStyle>
      <a:tcStyle>
        <a:tcBdr>
          <a:left>
            <a:ln w="12700" cap="flat">
              <a:solidFill>
                <a:srgbClr val="A9A9A9"/>
              </a:solidFill>
              <a:prstDash val="solid"/>
              <a:miter lim="400000"/>
            </a:ln>
          </a:left>
          <a:right>
            <a:ln w="12700" cap="flat">
              <a:solidFill>
                <a:srgbClr val="A9A9A9"/>
              </a:solidFill>
              <a:prstDash val="solid"/>
              <a:miter lim="400000"/>
            </a:ln>
          </a:right>
          <a:top>
            <a:ln w="12700" cap="flat">
              <a:solidFill>
                <a:srgbClr val="A9A9A9"/>
              </a:solidFill>
              <a:prstDash val="solid"/>
              <a:miter lim="400000"/>
            </a:ln>
          </a:top>
          <a:bottom>
            <a:ln w="12700" cap="flat">
              <a:solidFill>
                <a:srgbClr val="A9A9A9"/>
              </a:solidFill>
              <a:prstDash val="solid"/>
              <a:miter lim="400000"/>
            </a:ln>
          </a:bottom>
          <a:insideH>
            <a:ln w="12700" cap="flat">
              <a:solidFill>
                <a:srgbClr val="A9A9A9"/>
              </a:solidFill>
              <a:prstDash val="solid"/>
              <a:miter lim="400000"/>
            </a:ln>
          </a:insideH>
          <a:insideV>
            <a:ln w="12700" cap="flat">
              <a:solidFill>
                <a:srgbClr val="A9A9A9"/>
              </a:solidFill>
              <a:prstDash val="solid"/>
              <a:miter lim="400000"/>
            </a:ln>
          </a:insideV>
        </a:tcBdr>
        <a:fill>
          <a:noFill/>
        </a:fill>
      </a:tcStyle>
    </a:wholeTbl>
    <a:band2H>
      <a:tcTxStyle/>
      <a:tcStyle>
        <a:tcBdr/>
        <a:fill>
          <a:solidFill>
            <a:srgbClr val="747676">
              <a:alpha val="64000"/>
            </a:srgbClr>
          </a:solidFill>
        </a:fill>
      </a:tcStyle>
    </a:band2H>
    <a:firstCol>
      <a:tcTxStyle b="on" i="off">
        <a:fontRef idx="minor">
          <a:srgbClr val="FFFFFF"/>
        </a:fontRef>
        <a:srgbClr val="FFFFFF"/>
      </a:tcTxStyle>
      <a:tcStyle>
        <a:tcBdr>
          <a:left>
            <a:ln w="12700" cap="flat">
              <a:solidFill>
                <a:srgbClr val="A9A9A9"/>
              </a:solidFill>
              <a:prstDash val="solid"/>
              <a:miter lim="400000"/>
            </a:ln>
          </a:left>
          <a:right>
            <a:ln w="25400" cap="flat">
              <a:solidFill>
                <a:srgbClr val="FFFFFF"/>
              </a:solidFill>
              <a:prstDash val="solid"/>
              <a:miter lim="400000"/>
            </a:ln>
          </a:right>
          <a:top>
            <a:ln w="12700" cap="flat">
              <a:solidFill>
                <a:srgbClr val="A9A9A9"/>
              </a:solidFill>
              <a:prstDash val="solid"/>
              <a:miter lim="400000"/>
            </a:ln>
          </a:top>
          <a:bottom>
            <a:ln w="12700" cap="flat">
              <a:solidFill>
                <a:srgbClr val="A9A9A9"/>
              </a:solidFill>
              <a:prstDash val="solid"/>
              <a:miter lim="400000"/>
            </a:ln>
          </a:bottom>
          <a:insideH>
            <a:ln w="12700" cap="flat">
              <a:solidFill>
                <a:srgbClr val="A9A9A9"/>
              </a:solidFill>
              <a:prstDash val="solid"/>
              <a:miter lim="400000"/>
            </a:ln>
          </a:insideH>
          <a:insideV>
            <a:ln w="12700" cap="flat">
              <a:solidFill>
                <a:srgbClr val="A9A9A9"/>
              </a:solidFill>
              <a:prstDash val="solid"/>
              <a:miter lim="400000"/>
            </a:ln>
          </a:insideV>
        </a:tcBdr>
        <a:fill>
          <a:noFill/>
        </a:fill>
      </a:tcStyle>
    </a:firstCol>
    <a:lastRow>
      <a:tcTxStyle b="off" i="off">
        <a:fontRef idx="minor">
          <a:srgbClr val="FFFFFF"/>
        </a:fontRef>
        <a:srgbClr val="FFFFFF"/>
      </a:tcTxStyle>
      <a:tcStyle>
        <a:tcBdr>
          <a:left>
            <a:ln w="12700" cap="flat">
              <a:solidFill>
                <a:srgbClr val="A9A9A9"/>
              </a:solidFill>
              <a:prstDash val="solid"/>
              <a:miter lim="400000"/>
            </a:ln>
          </a:left>
          <a:right>
            <a:ln w="12700" cap="flat">
              <a:solidFill>
                <a:srgbClr val="A9A9A9"/>
              </a:solidFill>
              <a:prstDash val="solid"/>
              <a:miter lim="400000"/>
            </a:ln>
          </a:right>
          <a:top>
            <a:ln w="38100" cap="flat">
              <a:solidFill>
                <a:schemeClr val="accent1">
                  <a:lumOff val="13543"/>
                </a:schemeClr>
              </a:solidFill>
              <a:prstDash val="solid"/>
              <a:miter lim="400000"/>
            </a:ln>
          </a:top>
          <a:bottom>
            <a:ln w="12700" cap="flat">
              <a:solidFill>
                <a:srgbClr val="A9A9A9"/>
              </a:solidFill>
              <a:prstDash val="solid"/>
              <a:miter lim="400000"/>
            </a:ln>
          </a:bottom>
          <a:insideH>
            <a:ln w="12700" cap="flat">
              <a:solidFill>
                <a:srgbClr val="A9A9A9"/>
              </a:solidFill>
              <a:prstDash val="solid"/>
              <a:miter lim="400000"/>
            </a:ln>
          </a:insideH>
          <a:insideV>
            <a:ln w="12700" cap="flat">
              <a:solidFill>
                <a:srgbClr val="A9A9A9"/>
              </a:solidFill>
              <a:prstDash val="solid"/>
              <a:miter lim="400000"/>
            </a:ln>
          </a:insideV>
        </a:tcBdr>
        <a:fill>
          <a:noFill/>
        </a:fill>
      </a:tcStyle>
    </a:lastRow>
    <a:firstRow>
      <a:tcTxStyle b="on" i="off">
        <a:fontRef idx="minor">
          <a:srgbClr val="FFFFFF"/>
        </a:fontRef>
        <a:srgbClr val="FFFFFF"/>
      </a:tcTxStyle>
      <a:tcStyle>
        <a:tcBdr>
          <a:left>
            <a:ln w="12700" cap="flat">
              <a:solidFill>
                <a:srgbClr val="A9A9A9"/>
              </a:solidFill>
              <a:prstDash val="solid"/>
              <a:miter lim="400000"/>
            </a:ln>
          </a:left>
          <a:right>
            <a:ln w="12700" cap="flat">
              <a:solidFill>
                <a:srgbClr val="A9A9A9"/>
              </a:solidFill>
              <a:prstDash val="solid"/>
              <a:miter lim="400000"/>
            </a:ln>
          </a:right>
          <a:top>
            <a:ln w="12700" cap="flat">
              <a:solidFill>
                <a:srgbClr val="A9A9A9"/>
              </a:solidFill>
              <a:prstDash val="solid"/>
              <a:miter lim="400000"/>
            </a:ln>
          </a:top>
          <a:bottom>
            <a:ln w="12700" cap="flat">
              <a:solidFill>
                <a:srgbClr val="A9A9A9"/>
              </a:solidFill>
              <a:prstDash val="solid"/>
              <a:miter lim="400000"/>
            </a:ln>
          </a:bottom>
          <a:insideH>
            <a:ln w="12700" cap="flat">
              <a:solidFill>
                <a:srgbClr val="A9A9A9"/>
              </a:solidFill>
              <a:prstDash val="solid"/>
              <a:miter lim="400000"/>
            </a:ln>
          </a:insideH>
          <a:insideV>
            <a:ln w="12700" cap="flat">
              <a:solidFill>
                <a:srgbClr val="A9A9A9"/>
              </a:solidFill>
              <a:prstDash val="solid"/>
              <a:miter lim="400000"/>
            </a:ln>
          </a:insideV>
        </a:tcBdr>
        <a:fill>
          <a:solidFill>
            <a:srgbClr val="014D80"/>
          </a:solidFill>
        </a:fill>
      </a:tcStyle>
    </a:firstRow>
  </a:tblStyle>
  <a:tblStyle styleId="{EEE7283C-3CF3-47DC-8721-378D4A62B228}" styleName="">
    <a:tblBg/>
    <a:wholeTbl>
      <a:tcTxStyle b="off"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noFill/>
        </a:fill>
      </a:tcStyle>
    </a:wholeTbl>
    <a:band2H>
      <a:tcTxStyle/>
      <a:tcStyle>
        <a:tcBdr/>
        <a:fill>
          <a:solidFill>
            <a:srgbClr val="747676">
              <a:alpha val="63790"/>
            </a:srgbClr>
          </a:solidFill>
        </a:fill>
      </a:tcStyle>
    </a:band2H>
    <a:firstCol>
      <a:tcTxStyle b="off" i="off">
        <a:font>
          <a:latin typeface="Helvetica Neue Medium"/>
          <a:ea typeface="Helvetica Neue Medium"/>
          <a:cs typeface="Helvetica Neue Medium"/>
        </a:font>
        <a:srgbClr val="FFFFFF"/>
      </a:tcTxStyle>
      <a:tcStyle>
        <a:tcBdr>
          <a:left>
            <a:ln w="12700" cap="flat">
              <a:solidFill>
                <a:srgbClr val="A9A9A9"/>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009D00"/>
          </a:solidFill>
        </a:fill>
      </a:tcStyle>
    </a:firstCol>
    <a:lastRow>
      <a:tcTxStyle b="off"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38100" cap="flat">
              <a:solidFill>
                <a:srgbClr val="61D836"/>
              </a:solidFill>
              <a:prstDash val="solid"/>
              <a:miter lim="400000"/>
            </a:ln>
          </a:top>
          <a:bottom>
            <a:ln w="12700" cap="flat">
              <a:solidFill>
                <a:srgbClr val="A9A9A9"/>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noFill/>
        </a:fill>
      </a:tcStyle>
    </a:lastRow>
    <a:firstRow>
      <a:tcTxStyle b="off" i="off">
        <a:font>
          <a:latin typeface="Helvetica Neue Medium"/>
          <a:ea typeface="Helvetica Neue Medium"/>
          <a:cs typeface="Helvetica Neue Medium"/>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A9A9A9"/>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027002"/>
          </a:solidFill>
        </a:fill>
      </a:tcStyle>
    </a:firstRow>
  </a:tblStyle>
  <a:tblStyle styleId="{CF821DB8-F4EB-4A41-A1BA-3FCAFE7338EE}" styleName="">
    <a:tblBg/>
    <a:wholeTbl>
      <a:tcTxStyle b="off" i="off">
        <a:fontRef idx="minor">
          <a:srgbClr val="FFFFFF"/>
        </a:fontRef>
        <a:srgbClr val="FFFFFF"/>
      </a:tcTxStyle>
      <a:tcStyle>
        <a:tcBdr>
          <a:left>
            <a:ln w="12700" cap="flat">
              <a:solidFill>
                <a:srgbClr val="A9A9A9"/>
              </a:solidFill>
              <a:prstDash val="solid"/>
              <a:miter lim="400000"/>
            </a:ln>
          </a:left>
          <a:right>
            <a:ln w="12700" cap="flat">
              <a:solidFill>
                <a:srgbClr val="A9A9A9"/>
              </a:solidFill>
              <a:prstDash val="solid"/>
              <a:miter lim="400000"/>
            </a:ln>
          </a:right>
          <a:top>
            <a:ln w="12700" cap="flat">
              <a:solidFill>
                <a:srgbClr val="A9A9A9"/>
              </a:solidFill>
              <a:prstDash val="solid"/>
              <a:miter lim="400000"/>
            </a:ln>
          </a:top>
          <a:bottom>
            <a:ln w="12700" cap="flat">
              <a:solidFill>
                <a:srgbClr val="A9A9A9"/>
              </a:solidFill>
              <a:prstDash val="solid"/>
              <a:miter lim="400000"/>
            </a:ln>
          </a:bottom>
          <a:insideH>
            <a:ln w="12700" cap="flat">
              <a:solidFill>
                <a:srgbClr val="A9A9A9"/>
              </a:solidFill>
              <a:prstDash val="solid"/>
              <a:miter lim="400000"/>
            </a:ln>
          </a:insideH>
          <a:insideV>
            <a:ln w="12700" cap="flat">
              <a:solidFill>
                <a:srgbClr val="A9A9A9"/>
              </a:solidFill>
              <a:prstDash val="solid"/>
              <a:miter lim="400000"/>
            </a:ln>
          </a:insideV>
        </a:tcBdr>
        <a:fill>
          <a:noFill/>
        </a:fill>
      </a:tcStyle>
    </a:wholeTbl>
    <a:band2H>
      <a:tcTxStyle/>
      <a:tcStyle>
        <a:tcBdr/>
        <a:fill>
          <a:solidFill>
            <a:srgbClr val="747676">
              <a:alpha val="63790"/>
            </a:srgb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E3E5E8"/>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chemeClr val="accent4">
              <a:hueOff val="-613784"/>
              <a:lumOff val="1275"/>
            </a:schemeClr>
          </a:solidFill>
        </a:fill>
      </a:tcStyle>
    </a:firstCol>
    <a:lastRow>
      <a:tcTxStyle b="on" i="off">
        <a:fontRef idx="minor">
          <a:srgbClr val="FFFFFF"/>
        </a:fontRef>
        <a:srgbClr val="FFFFFF"/>
      </a:tcTxStyle>
      <a:tcStyle>
        <a:tcBdr>
          <a:left>
            <a:ln w="12700" cap="flat">
              <a:solidFill>
                <a:srgbClr val="A9A9A9"/>
              </a:solidFill>
              <a:prstDash val="solid"/>
              <a:miter lim="400000"/>
            </a:ln>
          </a:left>
          <a:right>
            <a:ln w="12700" cap="flat">
              <a:solidFill>
                <a:srgbClr val="A9A9A9"/>
              </a:solidFill>
              <a:prstDash val="solid"/>
              <a:miter lim="400000"/>
            </a:ln>
          </a:right>
          <a:top>
            <a:ln w="38100" cap="flat">
              <a:solidFill>
                <a:schemeClr val="accent4">
                  <a:hueOff val="-613784"/>
                  <a:lumOff val="1275"/>
                </a:schemeClr>
              </a:solidFill>
              <a:prstDash val="solid"/>
              <a:miter lim="400000"/>
            </a:ln>
          </a:top>
          <a:bottom>
            <a:ln w="12700" cap="flat">
              <a:solidFill>
                <a:srgbClr val="E3E5E8"/>
              </a:solidFill>
              <a:prstDash val="solid"/>
              <a:miter lim="400000"/>
            </a:ln>
          </a:bottom>
          <a:insideH>
            <a:ln w="12700" cap="flat">
              <a:solidFill>
                <a:srgbClr val="A9A9A9"/>
              </a:solidFill>
              <a:prstDash val="solid"/>
              <a:miter lim="400000"/>
            </a:ln>
          </a:insideH>
          <a:insideV>
            <a:ln w="12700" cap="flat">
              <a:solidFill>
                <a:srgbClr val="A9A9A9"/>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E3E5E8"/>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FF5300"/>
          </a:solidFill>
        </a:fill>
      </a:tcStyle>
    </a:firstRow>
  </a:tblStyle>
  <a:tblStyle styleId="{33BA23B1-9221-436E-865A-0063620EA4FD}" styleName="">
    <a:tblBg/>
    <a:wholeTbl>
      <a:tcTxStyle b="off" i="off">
        <a:fontRef idx="minor">
          <a:srgbClr val="FFFFFF"/>
        </a:fontRef>
        <a:srgbClr val="FFFFFF"/>
      </a:tcTxStyle>
      <a:tcStyle>
        <a:tcBdr>
          <a:left>
            <a:ln w="12700" cap="flat">
              <a:solidFill>
                <a:srgbClr val="C0C0C0"/>
              </a:solidFill>
              <a:prstDash val="solid"/>
              <a:miter lim="400000"/>
            </a:ln>
          </a:left>
          <a:right>
            <a:ln w="12700" cap="flat">
              <a:solidFill>
                <a:srgbClr val="C0C0C0"/>
              </a:solidFill>
              <a:prstDash val="solid"/>
              <a:miter lim="400000"/>
            </a:ln>
          </a:right>
          <a:top>
            <a:ln w="12700" cap="flat">
              <a:solidFill>
                <a:srgbClr val="C0C0C0"/>
              </a:solidFill>
              <a:prstDash val="solid"/>
              <a:miter lim="400000"/>
            </a:ln>
          </a:top>
          <a:bottom>
            <a:ln w="12700" cap="flat">
              <a:solidFill>
                <a:srgbClr val="C0C0C0"/>
              </a:solidFill>
              <a:prstDash val="solid"/>
              <a:miter lim="400000"/>
            </a:ln>
          </a:bottom>
          <a:insideH>
            <a:ln w="12700" cap="flat">
              <a:solidFill>
                <a:srgbClr val="C0C0C0"/>
              </a:solidFill>
              <a:prstDash val="solid"/>
              <a:miter lim="400000"/>
            </a:ln>
          </a:insideH>
          <a:insideV>
            <a:ln w="12700" cap="flat">
              <a:solidFill>
                <a:srgbClr val="C0C0C0"/>
              </a:solidFill>
              <a:prstDash val="solid"/>
              <a:miter lim="400000"/>
            </a:ln>
          </a:insideV>
        </a:tcBdr>
        <a:fill>
          <a:noFill/>
        </a:fill>
      </a:tcStyle>
    </a:wholeTbl>
    <a:band2H>
      <a:tcTxStyle/>
      <a:tcStyle>
        <a:tcBdr/>
        <a:fill>
          <a:solidFill>
            <a:srgbClr val="747676">
              <a:alpha val="63790"/>
            </a:srgbClr>
          </a:solidFill>
        </a:fill>
      </a:tcStyle>
    </a:band2H>
    <a:firstCol>
      <a:tcTxStyle b="on" i="off">
        <a:fontRef idx="minor">
          <a:srgbClr val="FFFFFF"/>
        </a:fontRef>
        <a:srgbClr val="FFFFFF"/>
      </a:tcTxStyle>
      <a:tcStyle>
        <a:tcBdr>
          <a:left>
            <a:ln w="12700" cap="flat">
              <a:solidFill>
                <a:srgbClr val="A6AAA9"/>
              </a:solidFill>
              <a:prstDash val="solid"/>
              <a:miter lim="400000"/>
            </a:ln>
          </a:left>
          <a:right>
            <a:ln w="12700" cap="flat">
              <a:solidFill>
                <a:srgbClr val="C0C0C0"/>
              </a:solidFill>
              <a:prstDash val="solid"/>
              <a:miter lim="400000"/>
            </a:ln>
          </a:right>
          <a:top>
            <a:ln w="12700" cap="flat">
              <a:solidFill>
                <a:srgbClr val="C0C0C0"/>
              </a:solidFill>
              <a:prstDash val="solid"/>
              <a:miter lim="400000"/>
            </a:ln>
          </a:top>
          <a:bottom>
            <a:ln w="12700" cap="flat">
              <a:solidFill>
                <a:srgbClr val="C0C0C0"/>
              </a:solidFill>
              <a:prstDash val="solid"/>
              <a:miter lim="400000"/>
            </a:ln>
          </a:bottom>
          <a:insideH>
            <a:ln w="12700" cap="flat">
              <a:solidFill>
                <a:srgbClr val="C0C0C0"/>
              </a:solidFill>
              <a:prstDash val="solid"/>
              <a:miter lim="400000"/>
            </a:ln>
          </a:insideH>
          <a:insideV>
            <a:ln w="12700" cap="flat">
              <a:solidFill>
                <a:srgbClr val="C0C0C0"/>
              </a:solidFill>
              <a:prstDash val="solid"/>
              <a:miter lim="400000"/>
            </a:ln>
          </a:insideV>
        </a:tcBdr>
        <a:fill>
          <a:solidFill>
            <a:srgbClr val="98195F"/>
          </a:solidFill>
        </a:fill>
      </a:tcStyle>
    </a:firstCol>
    <a:lastRow>
      <a:tcTxStyle b="on" i="off">
        <a:fontRef idx="minor">
          <a:srgbClr val="FFFFFF"/>
        </a:fontRef>
        <a:srgbClr val="FFFFFF"/>
      </a:tcTxStyle>
      <a:tcStyle>
        <a:tcBdr>
          <a:left>
            <a:ln w="12700" cap="flat">
              <a:solidFill>
                <a:srgbClr val="A9A9A9"/>
              </a:solidFill>
              <a:prstDash val="solid"/>
              <a:miter lim="400000"/>
            </a:ln>
          </a:left>
          <a:right>
            <a:ln w="12700" cap="flat">
              <a:solidFill>
                <a:srgbClr val="A9A9A9"/>
              </a:solidFill>
              <a:prstDash val="solid"/>
              <a:miter lim="400000"/>
            </a:ln>
          </a:right>
          <a:top>
            <a:ln w="38100" cap="flat">
              <a:solidFill>
                <a:schemeClr val="accent6"/>
              </a:solidFill>
              <a:prstDash val="solid"/>
              <a:miter lim="400000"/>
            </a:ln>
          </a:top>
          <a:bottom>
            <a:ln w="12700" cap="flat">
              <a:solidFill>
                <a:srgbClr val="A6AAA9"/>
              </a:solidFill>
              <a:prstDash val="solid"/>
              <a:miter lim="400000"/>
            </a:ln>
          </a:bottom>
          <a:insideH>
            <a:ln w="12700" cap="flat">
              <a:solidFill>
                <a:srgbClr val="A9A9A9"/>
              </a:solidFill>
              <a:prstDash val="solid"/>
              <a:miter lim="400000"/>
            </a:ln>
          </a:insideH>
          <a:insideV>
            <a:ln w="12700" cap="flat">
              <a:solidFill>
                <a:srgbClr val="A9A9A9"/>
              </a:solidFill>
              <a:prstDash val="solid"/>
              <a:miter lim="400000"/>
            </a:ln>
          </a:insideV>
        </a:tcBdr>
        <a:fill>
          <a:noFill/>
        </a:fill>
      </a:tcStyle>
    </a:lastRow>
    <a:firstRow>
      <a:tcTxStyle b="on" i="off">
        <a:fontRef idx="minor">
          <a:srgbClr val="FFFFFF"/>
        </a:fontRef>
        <a:srgbClr val="FFFFFF"/>
      </a:tcTxStyle>
      <a:tcStyle>
        <a:tcBdr>
          <a:left>
            <a:ln w="12700" cap="flat">
              <a:solidFill>
                <a:srgbClr val="C0C0C0"/>
              </a:solidFill>
              <a:prstDash val="solid"/>
              <a:miter lim="400000"/>
            </a:ln>
          </a:left>
          <a:right>
            <a:ln w="12700" cap="flat">
              <a:solidFill>
                <a:srgbClr val="C0C0C0"/>
              </a:solidFill>
              <a:prstDash val="solid"/>
              <a:miter lim="400000"/>
            </a:ln>
          </a:right>
          <a:top>
            <a:ln w="12700" cap="flat">
              <a:solidFill>
                <a:srgbClr val="A6AAA9"/>
              </a:solidFill>
              <a:prstDash val="solid"/>
              <a:miter lim="400000"/>
            </a:ln>
          </a:top>
          <a:bottom>
            <a:ln w="12700" cap="flat">
              <a:solidFill>
                <a:srgbClr val="C0C0C0"/>
              </a:solidFill>
              <a:prstDash val="solid"/>
              <a:miter lim="400000"/>
            </a:ln>
          </a:bottom>
          <a:insideH>
            <a:ln w="12700" cap="flat">
              <a:solidFill>
                <a:srgbClr val="C0C0C0"/>
              </a:solidFill>
              <a:prstDash val="solid"/>
              <a:miter lim="400000"/>
            </a:ln>
          </a:insideH>
          <a:insideV>
            <a:ln w="12700" cap="flat">
              <a:solidFill>
                <a:srgbClr val="C0C0C0"/>
              </a:solidFill>
              <a:prstDash val="solid"/>
              <a:miter lim="400000"/>
            </a:ln>
          </a:insideV>
        </a:tcBdr>
        <a:fill>
          <a:solidFill>
            <a:srgbClr val="650E48"/>
          </a:solidFill>
        </a:fill>
      </a:tcStyle>
    </a:firstRow>
  </a:tblStyle>
  <a:tblStyle styleId="{2708684C-4D16-4618-839F-0558EEFCDFE6}" styleName="">
    <a:tblBg/>
    <a:wholeTbl>
      <a:tcTxStyle b="off"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noFill/>
        </a:fill>
      </a:tcStyle>
    </a:wholeTbl>
    <a:band2H>
      <a:tcTxStyle/>
      <a:tcStyle>
        <a:tcBdr/>
        <a:fill>
          <a:solidFill>
            <a:srgbClr val="747676">
              <a:alpha val="64000"/>
            </a:srgbClr>
          </a:solidFill>
        </a:fill>
      </a:tcStyle>
    </a:band2H>
    <a:firstCol>
      <a:tcTxStyle b="on" i="off">
        <a:fontRef idx="minor">
          <a:srgbClr val="FFFFFF"/>
        </a:fontRef>
        <a:srgbClr val="FFFFFF"/>
      </a:tcTxStyle>
      <a:tcStyle>
        <a:tcBdr>
          <a:left>
            <a:ln w="12700" cap="flat">
              <a:solidFill>
                <a:srgbClr val="A9A9A9"/>
              </a:solidFill>
              <a:prstDash val="solid"/>
              <a:miter lim="400000"/>
            </a:ln>
          </a:left>
          <a:right>
            <a:ln w="381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262727"/>
          </a:solidFill>
        </a:fill>
      </a:tcStyle>
    </a:firstCol>
    <a:lastRow>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38100" cap="flat">
              <a:solidFill>
                <a:srgbClr val="FFFFFF"/>
              </a:solidFill>
              <a:prstDash val="solid"/>
              <a:miter lim="400000"/>
            </a:ln>
          </a:top>
          <a:bottom>
            <a:ln w="12700" cap="flat">
              <a:solidFill>
                <a:srgbClr val="A9A9A9"/>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noFill/>
        </a:fill>
      </a:tcStyle>
    </a:lastRow>
    <a:firstRow>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A9A9A9"/>
              </a:solidFill>
              <a:prstDash val="solid"/>
              <a:miter lim="400000"/>
            </a:ln>
          </a:top>
          <a:bottom>
            <a:ln w="381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42424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snapToObjects="1">
      <p:cViewPr varScale="1">
        <p:scale>
          <a:sx n="58" d="100"/>
          <a:sy n="58" d="100"/>
        </p:scale>
        <p:origin x="920" y="2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2.fntdata"/><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font" Target="fonts/font5.fntdata"/><Relationship Id="rId5" Type="http://schemas.openxmlformats.org/officeDocument/2006/relationships/slide" Target="slides/slide4.xml"/><Relationship Id="rId61"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3.fntdata"/><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font" Target="fonts/font6.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1.fntdata"/><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0" name="Shape 120"/>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21" name="Shape 121"/>
          <p:cNvSpPr>
            <a:spLocks noGrp="1"/>
          </p:cNvSpPr>
          <p:nvPr>
            <p:ph type="body" sz="quarter" idx="1"/>
          </p:nvPr>
        </p:nvSpPr>
        <p:spPr>
          <a:xfrm>
            <a:off x="914400" y="4343400"/>
            <a:ext cx="5029200" cy="4114800"/>
          </a:xfrm>
          <a:prstGeom prst="rect">
            <a:avLst/>
          </a:prstGeom>
        </p:spPr>
        <p:txBody>
          <a:bodyPr/>
          <a:lstStyle/>
          <a:p>
            <a:endParaRPr dirty="0"/>
          </a:p>
        </p:txBody>
      </p:sp>
    </p:spTree>
  </p:cSld>
  <p:clrMap bg1="lt1" tx1="dk1" bg2="lt2" tx2="dk2" accent1="accent1" accent2="accent2" accent3="accent3" accent4="accent4" accent5="accent5" accent6="accent6" hlink="hlink" folHlink="folHlink"/>
  <p:notesStyle>
    <a:lvl1pPr defTabSz="457200" latinLnBrk="0">
      <a:lnSpc>
        <a:spcPct val="117999"/>
      </a:lnSpc>
      <a:defRPr sz="2200" b="0" i="0">
        <a:latin typeface="Gotham Book" panose="02000604040000020004" pitchFamily="2" charset="0"/>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spTree>
      <p:nvGrpSpPr>
        <p:cNvPr id="1" name=""/>
        <p:cNvGrpSpPr/>
        <p:nvPr/>
      </p:nvGrpSpPr>
      <p:grpSpPr>
        <a:xfrm>
          <a:off x="0" y="0"/>
          <a:ext cx="0" cy="0"/>
          <a:chOff x="0" y="0"/>
          <a:chExt cx="0" cy="0"/>
        </a:xfrm>
      </p:grpSpPr>
      <p:sp>
        <p:nvSpPr>
          <p:cNvPr id="13" name="Presentation Title"/>
          <p:cNvSpPr txBox="1">
            <a:spLocks noGrp="1"/>
          </p:cNvSpPr>
          <p:nvPr>
            <p:ph type="title" hasCustomPrompt="1"/>
          </p:nvPr>
        </p:nvSpPr>
        <p:spPr>
          <a:xfrm>
            <a:off x="1206496" y="2574991"/>
            <a:ext cx="21971004" cy="4648201"/>
          </a:xfrm>
          <a:prstGeom prst="rect">
            <a:avLst/>
          </a:prstGeom>
        </p:spPr>
        <p:txBody>
          <a:bodyPr anchor="b"/>
          <a:lstStyle>
            <a:lvl1pPr>
              <a:defRPr sz="11600" spc="-232"/>
            </a:lvl1pPr>
          </a:lstStyle>
          <a:p>
            <a:r>
              <a:t>Presentation Title</a:t>
            </a:r>
          </a:p>
        </p:txBody>
      </p:sp>
      <p:sp>
        <p:nvSpPr>
          <p:cNvPr id="14" name="Body Level One…"/>
          <p:cNvSpPr txBox="1">
            <a:spLocks noGrp="1"/>
          </p:cNvSpPr>
          <p:nvPr>
            <p:ph type="body" sz="quarter" idx="1" hasCustomPrompt="1"/>
          </p:nvPr>
        </p:nvSpPr>
        <p:spPr>
          <a:xfrm>
            <a:off x="1206500" y="7196865"/>
            <a:ext cx="21971000" cy="1905001"/>
          </a:xfrm>
          <a:prstGeom prst="rect">
            <a:avLst/>
          </a:prstGeom>
        </p:spPr>
        <p:txBody>
          <a:bodyPr/>
          <a:lstStyle>
            <a:lvl1pPr marL="0" indent="0" defTabSz="825500">
              <a:lnSpc>
                <a:spcPct val="100000"/>
              </a:lnSpc>
              <a:spcBef>
                <a:spcPts val="0"/>
              </a:spcBef>
              <a:buSzTx/>
              <a:buNone/>
              <a:defRPr sz="5500">
                <a:latin typeface="Gotham Bold"/>
                <a:ea typeface="Gotham Bold"/>
                <a:cs typeface="Gotham Bold"/>
                <a:sym typeface="Gotham Bold"/>
              </a:defRPr>
            </a:lvl1pPr>
            <a:lvl2pPr marL="0" indent="457200" defTabSz="825500">
              <a:lnSpc>
                <a:spcPct val="100000"/>
              </a:lnSpc>
              <a:spcBef>
                <a:spcPts val="0"/>
              </a:spcBef>
              <a:buSzTx/>
              <a:buNone/>
              <a:defRPr sz="5500">
                <a:latin typeface="Gotham Bold"/>
                <a:ea typeface="Gotham Bold"/>
                <a:cs typeface="Gotham Bold"/>
                <a:sym typeface="Gotham Bold"/>
              </a:defRPr>
            </a:lvl2pPr>
            <a:lvl3pPr marL="0" indent="914400" defTabSz="825500">
              <a:lnSpc>
                <a:spcPct val="100000"/>
              </a:lnSpc>
              <a:spcBef>
                <a:spcPts val="0"/>
              </a:spcBef>
              <a:buSzTx/>
              <a:buNone/>
              <a:defRPr sz="5500">
                <a:latin typeface="Gotham Bold"/>
                <a:ea typeface="Gotham Bold"/>
                <a:cs typeface="Gotham Bold"/>
                <a:sym typeface="Gotham Bold"/>
              </a:defRPr>
            </a:lvl3pPr>
            <a:lvl4pPr marL="0" indent="1371600" defTabSz="825500">
              <a:lnSpc>
                <a:spcPct val="100000"/>
              </a:lnSpc>
              <a:spcBef>
                <a:spcPts val="0"/>
              </a:spcBef>
              <a:buSzTx/>
              <a:buNone/>
              <a:defRPr sz="5500">
                <a:latin typeface="Gotham Bold"/>
                <a:ea typeface="Gotham Bold"/>
                <a:cs typeface="Gotham Bold"/>
                <a:sym typeface="Gotham Bold"/>
              </a:defRPr>
            </a:lvl4pPr>
            <a:lvl5pPr marL="0" indent="1828800" defTabSz="825500">
              <a:lnSpc>
                <a:spcPct val="100000"/>
              </a:lnSpc>
              <a:spcBef>
                <a:spcPts val="0"/>
              </a:spcBef>
              <a:buSzTx/>
              <a:buNone/>
              <a:defRPr sz="5500">
                <a:latin typeface="Gotham Bold"/>
                <a:ea typeface="Gotham Bold"/>
                <a:cs typeface="Gotham Bold"/>
                <a:sym typeface="Gotham Bold"/>
              </a:defRPr>
            </a:lvl5pPr>
          </a:lstStyle>
          <a:p>
            <a:r>
              <a:t>Presentation Subtitle</a:t>
            </a:r>
          </a:p>
          <a:p>
            <a:pPr lvl="1"/>
            <a:endParaRPr/>
          </a:p>
          <a:p>
            <a:pPr lvl="2"/>
            <a:endParaRPr/>
          </a:p>
          <a:p>
            <a:pPr lvl="3"/>
            <a:endParaRPr/>
          </a:p>
          <a:p>
            <a:pPr lvl="4"/>
            <a:endParaRPr/>
          </a:p>
        </p:txBody>
      </p:sp>
      <p:sp>
        <p:nvSpPr>
          <p:cNvPr id="15" name="Slide Number"/>
          <p:cNvSpPr txBox="1">
            <a:spLocks noGrp="1"/>
          </p:cNvSpPr>
          <p:nvPr>
            <p:ph type="sldNum" sz="quarter" idx="2"/>
          </p:nvPr>
        </p:nvSpPr>
        <p:spPr>
          <a:xfrm>
            <a:off x="11984411" y="13076008"/>
            <a:ext cx="415177" cy="379591"/>
          </a:xfrm>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Big Fact">
    <p:spTree>
      <p:nvGrpSpPr>
        <p:cNvPr id="1" name=""/>
        <p:cNvGrpSpPr/>
        <p:nvPr/>
      </p:nvGrpSpPr>
      <p:grpSpPr>
        <a:xfrm>
          <a:off x="0" y="0"/>
          <a:ext cx="0" cy="0"/>
          <a:chOff x="0" y="0"/>
          <a:chExt cx="0" cy="0"/>
        </a:xfrm>
      </p:grpSpPr>
      <p:sp>
        <p:nvSpPr>
          <p:cNvPr id="96" name="Fact information"/>
          <p:cNvSpPr txBox="1">
            <a:spLocks noGrp="1"/>
          </p:cNvSpPr>
          <p:nvPr>
            <p:ph type="body" sz="quarter" idx="21" hasCustomPrompt="1"/>
          </p:nvPr>
        </p:nvSpPr>
        <p:spPr>
          <a:xfrm>
            <a:off x="1206500" y="8262180"/>
            <a:ext cx="21971000" cy="934780"/>
          </a:xfrm>
          <a:prstGeom prst="rect">
            <a:avLst/>
          </a:prstGeom>
        </p:spPr>
        <p:txBody>
          <a:bodyPr lIns="45719" tIns="45719" rIns="45719" bIns="45719"/>
          <a:lstStyle>
            <a:lvl1pPr marL="0" indent="0" algn="ctr" defTabSz="825500">
              <a:lnSpc>
                <a:spcPct val="100000"/>
              </a:lnSpc>
              <a:spcBef>
                <a:spcPts val="0"/>
              </a:spcBef>
              <a:buSzTx/>
              <a:buNone/>
              <a:defRPr sz="5500">
                <a:latin typeface="Gotham Bold"/>
                <a:ea typeface="Gotham Bold"/>
                <a:cs typeface="Gotham Bold"/>
                <a:sym typeface="Gotham Bold"/>
              </a:defRPr>
            </a:lvl1pPr>
          </a:lstStyle>
          <a:p>
            <a:r>
              <a:t>Fact information</a:t>
            </a:r>
          </a:p>
        </p:txBody>
      </p:sp>
      <p:sp>
        <p:nvSpPr>
          <p:cNvPr id="97" name="Body Level One…"/>
          <p:cNvSpPr txBox="1">
            <a:spLocks noGrp="1"/>
          </p:cNvSpPr>
          <p:nvPr>
            <p:ph type="body" idx="1" hasCustomPrompt="1"/>
          </p:nvPr>
        </p:nvSpPr>
        <p:spPr>
          <a:xfrm>
            <a:off x="1206500" y="935258"/>
            <a:ext cx="21971000" cy="7359063"/>
          </a:xfrm>
          <a:prstGeom prst="rect">
            <a:avLst/>
          </a:prstGeom>
        </p:spPr>
        <p:txBody>
          <a:bodyPr anchor="b"/>
          <a:lstStyle>
            <a:lvl1pPr marL="0" indent="0" algn="ctr">
              <a:lnSpc>
                <a:spcPct val="80000"/>
              </a:lnSpc>
              <a:spcBef>
                <a:spcPts val="0"/>
              </a:spcBef>
              <a:buSzTx/>
              <a:buNone/>
              <a:defRPr sz="25000" spc="-250">
                <a:latin typeface="Gotham Bold"/>
                <a:ea typeface="Gotham Bold"/>
                <a:cs typeface="Gotham Bold"/>
                <a:sym typeface="Gotham Bold"/>
              </a:defRPr>
            </a:lvl1pPr>
            <a:lvl2pPr marL="0" indent="457200" algn="ctr">
              <a:lnSpc>
                <a:spcPct val="80000"/>
              </a:lnSpc>
              <a:spcBef>
                <a:spcPts val="0"/>
              </a:spcBef>
              <a:buSzTx/>
              <a:buNone/>
              <a:defRPr sz="25000" spc="-250">
                <a:latin typeface="Gotham Bold"/>
                <a:ea typeface="Gotham Bold"/>
                <a:cs typeface="Gotham Bold"/>
                <a:sym typeface="Gotham Bold"/>
              </a:defRPr>
            </a:lvl2pPr>
            <a:lvl3pPr marL="0" indent="914400" algn="ctr">
              <a:lnSpc>
                <a:spcPct val="80000"/>
              </a:lnSpc>
              <a:spcBef>
                <a:spcPts val="0"/>
              </a:spcBef>
              <a:buSzTx/>
              <a:buNone/>
              <a:defRPr sz="25000" spc="-250">
                <a:latin typeface="Gotham Bold"/>
                <a:ea typeface="Gotham Bold"/>
                <a:cs typeface="Gotham Bold"/>
                <a:sym typeface="Gotham Bold"/>
              </a:defRPr>
            </a:lvl3pPr>
            <a:lvl4pPr marL="0" indent="1371600" algn="ctr">
              <a:lnSpc>
                <a:spcPct val="80000"/>
              </a:lnSpc>
              <a:spcBef>
                <a:spcPts val="0"/>
              </a:spcBef>
              <a:buSzTx/>
              <a:buNone/>
              <a:defRPr sz="25000" spc="-250">
                <a:latin typeface="Gotham Bold"/>
                <a:ea typeface="Gotham Bold"/>
                <a:cs typeface="Gotham Bold"/>
                <a:sym typeface="Gotham Bold"/>
              </a:defRPr>
            </a:lvl4pPr>
            <a:lvl5pPr marL="0" indent="1828800" algn="ctr">
              <a:lnSpc>
                <a:spcPct val="80000"/>
              </a:lnSpc>
              <a:spcBef>
                <a:spcPts val="0"/>
              </a:spcBef>
              <a:buSzTx/>
              <a:buNone/>
              <a:defRPr sz="25000" spc="-250">
                <a:latin typeface="Gotham Bold"/>
                <a:ea typeface="Gotham Bold"/>
                <a:cs typeface="Gotham Bold"/>
                <a:sym typeface="Gotham Bold"/>
              </a:defRPr>
            </a:lvl5pPr>
          </a:lstStyle>
          <a:p>
            <a:r>
              <a:t>100%</a:t>
            </a:r>
          </a:p>
          <a:p>
            <a:pPr lvl="1"/>
            <a:endParaRPr/>
          </a:p>
          <a:p>
            <a:pPr lvl="2"/>
            <a:endParaRPr/>
          </a:p>
          <a:p>
            <a:pPr lvl="3"/>
            <a:endParaRPr/>
          </a:p>
          <a:p>
            <a:pPr lvl="4"/>
            <a:endParaRPr/>
          </a:p>
        </p:txBody>
      </p:sp>
      <p:sp>
        <p:nvSpPr>
          <p:cNvPr id="98" name="Slide Number"/>
          <p:cNvSpPr txBox="1">
            <a:spLocks noGrp="1"/>
          </p:cNvSpPr>
          <p:nvPr>
            <p:ph type="sldNum" sz="quarter" idx="2"/>
          </p:nvPr>
        </p:nvSpPr>
        <p:spPr>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105" name="Attribution"/>
          <p:cNvSpPr txBox="1">
            <a:spLocks noGrp="1"/>
          </p:cNvSpPr>
          <p:nvPr>
            <p:ph type="body" sz="quarter" idx="21" hasCustomPrompt="1"/>
          </p:nvPr>
        </p:nvSpPr>
        <p:spPr>
          <a:xfrm>
            <a:off x="2480825" y="10675453"/>
            <a:ext cx="20149252" cy="636979"/>
          </a:xfrm>
          <a:prstGeom prst="rect">
            <a:avLst/>
          </a:prstGeom>
        </p:spPr>
        <p:txBody>
          <a:bodyPr lIns="45719" tIns="45719" rIns="45719" bIns="45719"/>
          <a:lstStyle>
            <a:lvl1pPr marL="0" indent="0" defTabSz="825500">
              <a:lnSpc>
                <a:spcPct val="100000"/>
              </a:lnSpc>
              <a:spcBef>
                <a:spcPts val="0"/>
              </a:spcBef>
              <a:buSzTx/>
              <a:buNone/>
              <a:defRPr sz="3600">
                <a:latin typeface="Gotham Bold"/>
                <a:ea typeface="Gotham Bold"/>
                <a:cs typeface="Gotham Bold"/>
                <a:sym typeface="Gotham Bold"/>
              </a:defRPr>
            </a:lvl1pPr>
          </a:lstStyle>
          <a:p>
            <a:r>
              <a:t>Attribution</a:t>
            </a:r>
          </a:p>
        </p:txBody>
      </p:sp>
      <p:sp>
        <p:nvSpPr>
          <p:cNvPr id="106" name="Body Level One…"/>
          <p:cNvSpPr txBox="1">
            <a:spLocks noGrp="1"/>
          </p:cNvSpPr>
          <p:nvPr>
            <p:ph type="body" sz="half" idx="1" hasCustomPrompt="1"/>
          </p:nvPr>
        </p:nvSpPr>
        <p:spPr>
          <a:xfrm>
            <a:off x="1753923" y="4939860"/>
            <a:ext cx="20876154" cy="3836280"/>
          </a:xfrm>
          <a:prstGeom prst="rect">
            <a:avLst/>
          </a:prstGeom>
        </p:spPr>
        <p:txBody>
          <a:bodyPr anchor="ctr"/>
          <a:lstStyle>
            <a:lvl1pPr marL="638923" indent="-469900">
              <a:spcBef>
                <a:spcPts val="0"/>
              </a:spcBef>
              <a:buSzTx/>
              <a:buNone/>
              <a:defRPr sz="8500" spc="-170"/>
            </a:lvl1pPr>
            <a:lvl2pPr marL="638923" indent="-12700">
              <a:spcBef>
                <a:spcPts val="0"/>
              </a:spcBef>
              <a:buSzTx/>
              <a:buNone/>
              <a:defRPr sz="8500" spc="-170"/>
            </a:lvl2pPr>
            <a:lvl3pPr marL="638923" indent="444500">
              <a:spcBef>
                <a:spcPts val="0"/>
              </a:spcBef>
              <a:buSzTx/>
              <a:buNone/>
              <a:defRPr sz="8500" spc="-170"/>
            </a:lvl3pPr>
            <a:lvl4pPr marL="638923" indent="901700">
              <a:spcBef>
                <a:spcPts val="0"/>
              </a:spcBef>
              <a:buSzTx/>
              <a:buNone/>
              <a:defRPr sz="8500" spc="-170"/>
            </a:lvl4pPr>
            <a:lvl5pPr marL="638923" indent="1358900">
              <a:spcBef>
                <a:spcPts val="0"/>
              </a:spcBef>
              <a:buSzTx/>
              <a:buNone/>
              <a:defRPr sz="8500" spc="-170"/>
            </a:lvl5pPr>
          </a:lstStyle>
          <a:p>
            <a:r>
              <a:t>“Notable Quote”</a:t>
            </a:r>
          </a:p>
          <a:p>
            <a:pPr lvl="1"/>
            <a:endParaRPr/>
          </a:p>
          <a:p>
            <a:pPr lvl="2"/>
            <a:endParaRPr/>
          </a:p>
          <a:p>
            <a:pPr lvl="3"/>
            <a:endParaRPr/>
          </a:p>
          <a:p>
            <a:pPr lvl="4"/>
            <a:endParaRPr/>
          </a:p>
        </p:txBody>
      </p:sp>
      <p:sp>
        <p:nvSpPr>
          <p:cNvPr id="107" name="Slide Number"/>
          <p:cNvSpPr txBox="1">
            <a:spLocks noGrp="1"/>
          </p:cNvSpPr>
          <p:nvPr>
            <p:ph type="sldNum" sz="quarter" idx="2"/>
          </p:nvPr>
        </p:nvSpPr>
        <p:spPr>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4" name="Slide Number"/>
          <p:cNvSpPr txBox="1">
            <a:spLocks noGrp="1"/>
          </p:cNvSpPr>
          <p:nvPr>
            <p:ph type="sldNum" sz="quarter" idx="2"/>
          </p:nvPr>
        </p:nvSpPr>
        <p:spPr>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Photo Alt">
    <p:spTree>
      <p:nvGrpSpPr>
        <p:cNvPr id="1" name=""/>
        <p:cNvGrpSpPr/>
        <p:nvPr/>
      </p:nvGrpSpPr>
      <p:grpSpPr>
        <a:xfrm>
          <a:off x="0" y="0"/>
          <a:ext cx="0" cy="0"/>
          <a:chOff x="0" y="0"/>
          <a:chExt cx="0" cy="0"/>
        </a:xfrm>
      </p:grpSpPr>
      <p:sp>
        <p:nvSpPr>
          <p:cNvPr id="22" name="Slide Title"/>
          <p:cNvSpPr txBox="1">
            <a:spLocks noGrp="1"/>
          </p:cNvSpPr>
          <p:nvPr>
            <p:ph type="title" hasCustomPrompt="1"/>
          </p:nvPr>
        </p:nvSpPr>
        <p:spPr>
          <a:xfrm>
            <a:off x="1206500" y="1270000"/>
            <a:ext cx="9779000" cy="5882273"/>
          </a:xfrm>
          <a:prstGeom prst="rect">
            <a:avLst/>
          </a:prstGeom>
        </p:spPr>
        <p:txBody>
          <a:bodyPr anchor="b"/>
          <a:lstStyle/>
          <a:p>
            <a:r>
              <a:t>Slide Title</a:t>
            </a:r>
          </a:p>
        </p:txBody>
      </p:sp>
      <p:sp>
        <p:nvSpPr>
          <p:cNvPr id="23" name="Body Level One…"/>
          <p:cNvSpPr txBox="1">
            <a:spLocks noGrp="1"/>
          </p:cNvSpPr>
          <p:nvPr>
            <p:ph type="body" sz="quarter" idx="1" hasCustomPrompt="1"/>
          </p:nvPr>
        </p:nvSpPr>
        <p:spPr>
          <a:xfrm>
            <a:off x="1206500" y="7060576"/>
            <a:ext cx="9779000" cy="5382403"/>
          </a:xfrm>
          <a:prstGeom prst="rect">
            <a:avLst/>
          </a:prstGeom>
        </p:spPr>
        <p:txBody>
          <a:bodyPr/>
          <a:lstStyle>
            <a:lvl1pPr marL="0" indent="0" defTabSz="825500">
              <a:lnSpc>
                <a:spcPct val="100000"/>
              </a:lnSpc>
              <a:spcBef>
                <a:spcPts val="0"/>
              </a:spcBef>
              <a:buSzTx/>
              <a:buNone/>
              <a:defRPr sz="5500">
                <a:latin typeface="Gotham Bold"/>
                <a:ea typeface="Gotham Bold"/>
                <a:cs typeface="Gotham Bold"/>
                <a:sym typeface="Gotham Bold"/>
              </a:defRPr>
            </a:lvl1pPr>
            <a:lvl2pPr marL="0" indent="457200" defTabSz="825500">
              <a:lnSpc>
                <a:spcPct val="100000"/>
              </a:lnSpc>
              <a:spcBef>
                <a:spcPts val="0"/>
              </a:spcBef>
              <a:buSzTx/>
              <a:buNone/>
              <a:defRPr sz="5500">
                <a:latin typeface="Gotham Bold"/>
                <a:ea typeface="Gotham Bold"/>
                <a:cs typeface="Gotham Bold"/>
                <a:sym typeface="Gotham Bold"/>
              </a:defRPr>
            </a:lvl2pPr>
            <a:lvl3pPr marL="0" indent="914400" defTabSz="825500">
              <a:lnSpc>
                <a:spcPct val="100000"/>
              </a:lnSpc>
              <a:spcBef>
                <a:spcPts val="0"/>
              </a:spcBef>
              <a:buSzTx/>
              <a:buNone/>
              <a:defRPr sz="5500">
                <a:latin typeface="Gotham Bold"/>
                <a:ea typeface="Gotham Bold"/>
                <a:cs typeface="Gotham Bold"/>
                <a:sym typeface="Gotham Bold"/>
              </a:defRPr>
            </a:lvl3pPr>
            <a:lvl4pPr marL="0" indent="1371600" defTabSz="825500">
              <a:lnSpc>
                <a:spcPct val="100000"/>
              </a:lnSpc>
              <a:spcBef>
                <a:spcPts val="0"/>
              </a:spcBef>
              <a:buSzTx/>
              <a:buNone/>
              <a:defRPr sz="5500">
                <a:latin typeface="Gotham Bold"/>
                <a:ea typeface="Gotham Bold"/>
                <a:cs typeface="Gotham Bold"/>
                <a:sym typeface="Gotham Bold"/>
              </a:defRPr>
            </a:lvl4pPr>
            <a:lvl5pPr marL="0" indent="1828800" defTabSz="825500">
              <a:lnSpc>
                <a:spcPct val="100000"/>
              </a:lnSpc>
              <a:spcBef>
                <a:spcPts val="0"/>
              </a:spcBef>
              <a:buSzTx/>
              <a:buNone/>
              <a:defRPr sz="5500">
                <a:latin typeface="Gotham Bold"/>
                <a:ea typeface="Gotham Bold"/>
                <a:cs typeface="Gotham Bold"/>
                <a:sym typeface="Gotham Bold"/>
              </a:defRPr>
            </a:lvl5pPr>
          </a:lstStyle>
          <a:p>
            <a:r>
              <a:t>Slide Subtitle</a:t>
            </a:r>
          </a:p>
          <a:p>
            <a:pPr lvl="1"/>
            <a:endParaRPr/>
          </a:p>
          <a:p>
            <a:pPr lvl="2"/>
            <a:endParaRPr/>
          </a:p>
          <a:p>
            <a:pPr lvl="3"/>
            <a:endParaRPr/>
          </a:p>
          <a:p>
            <a:pPr lvl="4"/>
            <a:endParaRPr/>
          </a:p>
        </p:txBody>
      </p:sp>
      <p:sp>
        <p:nvSpPr>
          <p:cNvPr id="24" name="92709243_1322x1323.jpeg"/>
          <p:cNvSpPr>
            <a:spLocks noGrp="1"/>
          </p:cNvSpPr>
          <p:nvPr>
            <p:ph type="pic" sz="half" idx="21"/>
          </p:nvPr>
        </p:nvSpPr>
        <p:spPr>
          <a:xfrm>
            <a:off x="12052303" y="1270000"/>
            <a:ext cx="11188406" cy="11209889"/>
          </a:xfrm>
          <a:prstGeom prst="rect">
            <a:avLst/>
          </a:prstGeom>
        </p:spPr>
        <p:txBody>
          <a:bodyPr lIns="91439" tIns="45719" rIns="91439" bIns="45719">
            <a:noAutofit/>
          </a:bodyPr>
          <a:lstStyle/>
          <a:p>
            <a:endParaRPr/>
          </a:p>
        </p:txBody>
      </p:sp>
      <p:sp>
        <p:nvSpPr>
          <p:cNvPr id="25" name="Slide Number"/>
          <p:cNvSpPr txBox="1">
            <a:spLocks noGrp="1"/>
          </p:cNvSpPr>
          <p:nvPr>
            <p:ph type="sldNum" sz="quarter" idx="2"/>
          </p:nvPr>
        </p:nvSpPr>
        <p:spPr>
          <a:xfrm>
            <a:off x="11978163" y="13080242"/>
            <a:ext cx="415177" cy="379591"/>
          </a:xfrm>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32" name="Slide Title"/>
          <p:cNvSpPr txBox="1">
            <a:spLocks noGrp="1"/>
          </p:cNvSpPr>
          <p:nvPr>
            <p:ph type="title" hasCustomPrompt="1"/>
          </p:nvPr>
        </p:nvSpPr>
        <p:spPr>
          <a:prstGeom prst="rect">
            <a:avLst/>
          </a:prstGeom>
        </p:spPr>
        <p:txBody>
          <a:bodyPr/>
          <a:lstStyle/>
          <a:p>
            <a:r>
              <a:t>Slide Title</a:t>
            </a:r>
          </a:p>
        </p:txBody>
      </p:sp>
      <p:sp>
        <p:nvSpPr>
          <p:cNvPr id="33" name="Slide Subtitle"/>
          <p:cNvSpPr txBox="1">
            <a:spLocks noGrp="1"/>
          </p:cNvSpPr>
          <p:nvPr>
            <p:ph type="body" sz="quarter" idx="21" hasCustomPrompt="1"/>
          </p:nvPr>
        </p:nvSpPr>
        <p:spPr>
          <a:xfrm>
            <a:off x="1206500" y="2245962"/>
            <a:ext cx="21971000" cy="934780"/>
          </a:xfrm>
          <a:prstGeom prst="rect">
            <a:avLst/>
          </a:prstGeom>
        </p:spPr>
        <p:txBody>
          <a:bodyPr lIns="45719" tIns="45719" rIns="45719" bIns="45719"/>
          <a:lstStyle>
            <a:lvl1pPr marL="0" indent="0" defTabSz="825500">
              <a:lnSpc>
                <a:spcPct val="100000"/>
              </a:lnSpc>
              <a:spcBef>
                <a:spcPts val="0"/>
              </a:spcBef>
              <a:buSzTx/>
              <a:buNone/>
              <a:defRPr sz="5500">
                <a:latin typeface="Gotham Bold"/>
                <a:ea typeface="Gotham Bold"/>
                <a:cs typeface="Gotham Bold"/>
                <a:sym typeface="Gotham Bold"/>
              </a:defRPr>
            </a:lvl1pPr>
          </a:lstStyle>
          <a:p>
            <a:r>
              <a:t>Slide Subtitle</a:t>
            </a:r>
          </a:p>
        </p:txBody>
      </p:sp>
      <p:sp>
        <p:nvSpPr>
          <p:cNvPr id="34" name="Body Level One…"/>
          <p:cNvSpPr txBox="1">
            <a:spLocks noGrp="1"/>
          </p:cNvSpPr>
          <p:nvPr>
            <p:ph type="body" idx="1" hasCustomPrompt="1"/>
          </p:nvPr>
        </p:nvSpPr>
        <p:spPr>
          <a:prstGeom prst="rect">
            <a:avLst/>
          </a:prstGeom>
        </p:spPr>
        <p:txBody>
          <a:bodyPr/>
          <a:lstStyle/>
          <a:p>
            <a:r>
              <a:t>Slide bullet text</a:t>
            </a:r>
          </a:p>
          <a:p>
            <a:pPr lvl="1"/>
            <a:endParaRPr/>
          </a:p>
          <a:p>
            <a:pPr lvl="2"/>
            <a:endParaRPr/>
          </a:p>
          <a:p>
            <a:pPr lvl="3"/>
            <a:endParaRPr/>
          </a:p>
          <a:p>
            <a:pPr lvl="4"/>
            <a:endParaRPr/>
          </a:p>
        </p:txBody>
      </p:sp>
      <p:sp>
        <p:nvSpPr>
          <p:cNvPr id="35" name="Slide Number"/>
          <p:cNvSpPr txBox="1">
            <a:spLocks noGrp="1"/>
          </p:cNvSpPr>
          <p:nvPr>
            <p:ph type="sldNum" sz="quarter" idx="2"/>
          </p:nvPr>
        </p:nvSpPr>
        <p:spPr>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42" name="Body Level One…"/>
          <p:cNvSpPr txBox="1">
            <a:spLocks noGrp="1"/>
          </p:cNvSpPr>
          <p:nvPr>
            <p:ph type="body" idx="1" hasCustomPrompt="1"/>
          </p:nvPr>
        </p:nvSpPr>
        <p:spPr>
          <a:prstGeom prst="rect">
            <a:avLst/>
          </a:prstGeom>
        </p:spPr>
        <p:txBody>
          <a:bodyPr numCol="2" spcCol="1098550"/>
          <a:lstStyle/>
          <a:p>
            <a:r>
              <a:t>Slide bullet text</a:t>
            </a:r>
          </a:p>
          <a:p>
            <a:pPr lvl="1"/>
            <a:endParaRPr/>
          </a:p>
          <a:p>
            <a:pPr lvl="2"/>
            <a:endParaRPr/>
          </a:p>
          <a:p>
            <a:pPr lvl="3"/>
            <a:endParaRPr/>
          </a:p>
          <a:p>
            <a:pPr lvl="4"/>
            <a:endParaRPr/>
          </a:p>
        </p:txBody>
      </p:sp>
      <p:sp>
        <p:nvSpPr>
          <p:cNvPr id="43" name="Slide Number"/>
          <p:cNvSpPr txBox="1">
            <a:spLocks noGrp="1"/>
          </p:cNvSpPr>
          <p:nvPr>
            <p:ph type="sldNum" sz="quarter" idx="2"/>
          </p:nvPr>
        </p:nvSpPr>
        <p:spPr>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50" name="Slide Title"/>
          <p:cNvSpPr txBox="1">
            <a:spLocks noGrp="1"/>
          </p:cNvSpPr>
          <p:nvPr>
            <p:ph type="title" hasCustomPrompt="1"/>
          </p:nvPr>
        </p:nvSpPr>
        <p:spPr>
          <a:xfrm>
            <a:off x="1206500" y="952500"/>
            <a:ext cx="9779000" cy="1435100"/>
          </a:xfrm>
          <a:prstGeom prst="rect">
            <a:avLst/>
          </a:prstGeom>
        </p:spPr>
        <p:txBody>
          <a:bodyPr/>
          <a:lstStyle/>
          <a:p>
            <a:r>
              <a:t>Slide Title</a:t>
            </a:r>
          </a:p>
        </p:txBody>
      </p:sp>
      <p:sp>
        <p:nvSpPr>
          <p:cNvPr id="51" name="Slide Subtitle"/>
          <p:cNvSpPr txBox="1">
            <a:spLocks noGrp="1"/>
          </p:cNvSpPr>
          <p:nvPr>
            <p:ph type="body" sz="quarter" idx="21" hasCustomPrompt="1"/>
          </p:nvPr>
        </p:nvSpPr>
        <p:spPr>
          <a:xfrm>
            <a:off x="1206500" y="2245962"/>
            <a:ext cx="9779000" cy="934780"/>
          </a:xfrm>
          <a:prstGeom prst="rect">
            <a:avLst/>
          </a:prstGeom>
        </p:spPr>
        <p:txBody>
          <a:bodyPr lIns="45719" tIns="45719" rIns="45719" bIns="45719"/>
          <a:lstStyle>
            <a:lvl1pPr marL="0" indent="0" defTabSz="825500">
              <a:lnSpc>
                <a:spcPct val="100000"/>
              </a:lnSpc>
              <a:spcBef>
                <a:spcPts val="0"/>
              </a:spcBef>
              <a:buSzTx/>
              <a:buNone/>
              <a:defRPr sz="5500">
                <a:latin typeface="Gotham Bold"/>
                <a:ea typeface="Gotham Bold"/>
                <a:cs typeface="Gotham Bold"/>
                <a:sym typeface="Gotham Bold"/>
              </a:defRPr>
            </a:lvl1pPr>
          </a:lstStyle>
          <a:p>
            <a:r>
              <a:t>Slide Subtitle</a:t>
            </a:r>
          </a:p>
        </p:txBody>
      </p:sp>
      <p:sp>
        <p:nvSpPr>
          <p:cNvPr id="52" name="Body Level One…"/>
          <p:cNvSpPr txBox="1">
            <a:spLocks noGrp="1"/>
          </p:cNvSpPr>
          <p:nvPr>
            <p:ph type="body" sz="half" idx="1" hasCustomPrompt="1"/>
          </p:nvPr>
        </p:nvSpPr>
        <p:spPr>
          <a:xfrm>
            <a:off x="1206500" y="4248504"/>
            <a:ext cx="9779000" cy="8256012"/>
          </a:xfrm>
          <a:prstGeom prst="rect">
            <a:avLst/>
          </a:prstGeom>
        </p:spPr>
        <p:txBody>
          <a:bodyPr/>
          <a:lstStyle/>
          <a:p>
            <a:r>
              <a:t>Slide bullet text</a:t>
            </a:r>
          </a:p>
          <a:p>
            <a:pPr lvl="1"/>
            <a:endParaRPr/>
          </a:p>
          <a:p>
            <a:pPr lvl="2"/>
            <a:endParaRPr/>
          </a:p>
          <a:p>
            <a:pPr lvl="3"/>
            <a:endParaRPr/>
          </a:p>
          <a:p>
            <a:pPr lvl="4"/>
            <a:endParaRPr/>
          </a:p>
        </p:txBody>
      </p:sp>
      <p:sp>
        <p:nvSpPr>
          <p:cNvPr id="53" name="824910546_2681x1332.jpg"/>
          <p:cNvSpPr>
            <a:spLocks noGrp="1"/>
          </p:cNvSpPr>
          <p:nvPr>
            <p:ph type="pic" idx="22"/>
          </p:nvPr>
        </p:nvSpPr>
        <p:spPr>
          <a:xfrm>
            <a:off x="6380200" y="1263848"/>
            <a:ext cx="22529801" cy="11193471"/>
          </a:xfrm>
          <a:prstGeom prst="rect">
            <a:avLst/>
          </a:prstGeom>
        </p:spPr>
        <p:txBody>
          <a:bodyPr lIns="91439" tIns="45719" rIns="91439" bIns="45719">
            <a:noAutofit/>
          </a:bodyPr>
          <a:lstStyle/>
          <a:p>
            <a:endParaRPr/>
          </a:p>
        </p:txBody>
      </p:sp>
      <p:sp>
        <p:nvSpPr>
          <p:cNvPr id="54" name="Slide Number"/>
          <p:cNvSpPr txBox="1">
            <a:spLocks noGrp="1"/>
          </p:cNvSpPr>
          <p:nvPr>
            <p:ph type="sldNum" sz="quarter" idx="2"/>
          </p:nvPr>
        </p:nvSpPr>
        <p:spPr>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Section">
    <p:spTree>
      <p:nvGrpSpPr>
        <p:cNvPr id="1" name=""/>
        <p:cNvGrpSpPr/>
        <p:nvPr/>
      </p:nvGrpSpPr>
      <p:grpSpPr>
        <a:xfrm>
          <a:off x="0" y="0"/>
          <a:ext cx="0" cy="0"/>
          <a:chOff x="0" y="0"/>
          <a:chExt cx="0" cy="0"/>
        </a:xfrm>
      </p:grpSpPr>
      <p:sp>
        <p:nvSpPr>
          <p:cNvPr id="61" name="Section Title"/>
          <p:cNvSpPr txBox="1">
            <a:spLocks noGrp="1"/>
          </p:cNvSpPr>
          <p:nvPr>
            <p:ph type="title" hasCustomPrompt="1"/>
          </p:nvPr>
        </p:nvSpPr>
        <p:spPr>
          <a:xfrm>
            <a:off x="1206496" y="4533900"/>
            <a:ext cx="21971004" cy="4648200"/>
          </a:xfrm>
          <a:prstGeom prst="rect">
            <a:avLst/>
          </a:prstGeom>
        </p:spPr>
        <p:txBody>
          <a:bodyPr anchor="ctr"/>
          <a:lstStyle>
            <a:lvl1pPr>
              <a:defRPr sz="11600" spc="-232"/>
            </a:lvl1pPr>
          </a:lstStyle>
          <a:p>
            <a:r>
              <a:t>Section Title</a:t>
            </a:r>
          </a:p>
        </p:txBody>
      </p:sp>
      <p:sp>
        <p:nvSpPr>
          <p:cNvPr id="62" name="Slide Number"/>
          <p:cNvSpPr txBox="1">
            <a:spLocks noGrp="1"/>
          </p:cNvSpPr>
          <p:nvPr>
            <p:ph type="sldNum" sz="quarter" idx="2"/>
          </p:nvPr>
        </p:nvSpPr>
        <p:spPr>
          <a:xfrm>
            <a:off x="11978163" y="13080242"/>
            <a:ext cx="415177" cy="379591"/>
          </a:xfrm>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69" name="Slide Title"/>
          <p:cNvSpPr txBox="1">
            <a:spLocks noGrp="1"/>
          </p:cNvSpPr>
          <p:nvPr>
            <p:ph type="title" hasCustomPrompt="1"/>
          </p:nvPr>
        </p:nvSpPr>
        <p:spPr>
          <a:xfrm>
            <a:off x="1206500" y="952500"/>
            <a:ext cx="21971000" cy="1434949"/>
          </a:xfrm>
          <a:prstGeom prst="rect">
            <a:avLst/>
          </a:prstGeom>
        </p:spPr>
        <p:txBody>
          <a:bodyPr/>
          <a:lstStyle/>
          <a:p>
            <a:r>
              <a:t>Slide Title</a:t>
            </a:r>
          </a:p>
        </p:txBody>
      </p:sp>
      <p:sp>
        <p:nvSpPr>
          <p:cNvPr id="70" name="Slide Subtitle"/>
          <p:cNvSpPr txBox="1">
            <a:spLocks noGrp="1"/>
          </p:cNvSpPr>
          <p:nvPr>
            <p:ph type="body" sz="quarter" idx="21" hasCustomPrompt="1"/>
          </p:nvPr>
        </p:nvSpPr>
        <p:spPr>
          <a:xfrm>
            <a:off x="1206500" y="2245962"/>
            <a:ext cx="21971000" cy="934780"/>
          </a:xfrm>
          <a:prstGeom prst="rect">
            <a:avLst/>
          </a:prstGeom>
        </p:spPr>
        <p:txBody>
          <a:bodyPr lIns="45719" tIns="45719" rIns="45719" bIns="45719"/>
          <a:lstStyle>
            <a:lvl1pPr marL="0" indent="0" defTabSz="825500">
              <a:lnSpc>
                <a:spcPct val="100000"/>
              </a:lnSpc>
              <a:spcBef>
                <a:spcPts val="0"/>
              </a:spcBef>
              <a:buSzTx/>
              <a:buNone/>
              <a:defRPr sz="5500">
                <a:latin typeface="Gotham Bold"/>
                <a:ea typeface="Gotham Bold"/>
                <a:cs typeface="Gotham Bold"/>
                <a:sym typeface="Gotham Bold"/>
              </a:defRPr>
            </a:lvl1pPr>
          </a:lstStyle>
          <a:p>
            <a:r>
              <a:t>Slide Subtitle</a:t>
            </a:r>
          </a:p>
        </p:txBody>
      </p:sp>
      <p:sp>
        <p:nvSpPr>
          <p:cNvPr id="71" name="Slide Number"/>
          <p:cNvSpPr txBox="1">
            <a:spLocks noGrp="1"/>
          </p:cNvSpPr>
          <p:nvPr>
            <p:ph type="sldNum" sz="quarter" idx="2"/>
          </p:nvPr>
        </p:nvSpPr>
        <p:spPr>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78" name="Agenda Title"/>
          <p:cNvSpPr txBox="1">
            <a:spLocks noGrp="1"/>
          </p:cNvSpPr>
          <p:nvPr>
            <p:ph type="title" hasCustomPrompt="1"/>
          </p:nvPr>
        </p:nvSpPr>
        <p:spPr>
          <a:xfrm>
            <a:off x="1206500" y="952500"/>
            <a:ext cx="21971000" cy="1435100"/>
          </a:xfrm>
          <a:prstGeom prst="rect">
            <a:avLst/>
          </a:prstGeom>
        </p:spPr>
        <p:txBody>
          <a:bodyPr/>
          <a:lstStyle/>
          <a:p>
            <a:r>
              <a:t>Agenda Title</a:t>
            </a:r>
          </a:p>
        </p:txBody>
      </p:sp>
      <p:sp>
        <p:nvSpPr>
          <p:cNvPr id="79" name="Agenda Subtitle"/>
          <p:cNvSpPr txBox="1">
            <a:spLocks noGrp="1"/>
          </p:cNvSpPr>
          <p:nvPr>
            <p:ph type="body" sz="quarter" idx="21" hasCustomPrompt="1"/>
          </p:nvPr>
        </p:nvSpPr>
        <p:spPr>
          <a:xfrm>
            <a:off x="1206500" y="2245962"/>
            <a:ext cx="21971000" cy="934780"/>
          </a:xfrm>
          <a:prstGeom prst="rect">
            <a:avLst/>
          </a:prstGeom>
        </p:spPr>
        <p:txBody>
          <a:bodyPr lIns="45719" tIns="45719" rIns="45719" bIns="45719"/>
          <a:lstStyle>
            <a:lvl1pPr marL="0" indent="0" defTabSz="825500">
              <a:lnSpc>
                <a:spcPct val="100000"/>
              </a:lnSpc>
              <a:spcBef>
                <a:spcPts val="0"/>
              </a:spcBef>
              <a:buSzTx/>
              <a:buNone/>
              <a:defRPr sz="5500">
                <a:latin typeface="Gotham Bold"/>
                <a:ea typeface="Gotham Bold"/>
                <a:cs typeface="Gotham Bold"/>
                <a:sym typeface="Gotham Bold"/>
              </a:defRPr>
            </a:lvl1pPr>
          </a:lstStyle>
          <a:p>
            <a:r>
              <a:t>Agenda Subtitle</a:t>
            </a:r>
          </a:p>
        </p:txBody>
      </p:sp>
      <p:sp>
        <p:nvSpPr>
          <p:cNvPr id="80" name="Body Level One…"/>
          <p:cNvSpPr txBox="1">
            <a:spLocks noGrp="1"/>
          </p:cNvSpPr>
          <p:nvPr>
            <p:ph type="body" idx="1" hasCustomPrompt="1"/>
          </p:nvPr>
        </p:nvSpPr>
        <p:spPr>
          <a:prstGeom prst="rect">
            <a:avLst/>
          </a:prstGeom>
        </p:spPr>
        <p:txBody>
          <a:bodyPr/>
          <a:lstStyle>
            <a:lvl1pPr marL="0" indent="0" defTabSz="825500">
              <a:lnSpc>
                <a:spcPct val="100000"/>
              </a:lnSpc>
              <a:spcBef>
                <a:spcPts val="1800"/>
              </a:spcBef>
              <a:buSzTx/>
              <a:buNone/>
              <a:defRPr sz="5500" spc="-55"/>
            </a:lvl1pPr>
            <a:lvl2pPr marL="0" indent="457200" defTabSz="825500">
              <a:lnSpc>
                <a:spcPct val="100000"/>
              </a:lnSpc>
              <a:spcBef>
                <a:spcPts val="1800"/>
              </a:spcBef>
              <a:buSzTx/>
              <a:buNone/>
              <a:defRPr sz="5500" spc="-55"/>
            </a:lvl2pPr>
            <a:lvl3pPr marL="0" indent="914400" defTabSz="825500">
              <a:lnSpc>
                <a:spcPct val="100000"/>
              </a:lnSpc>
              <a:spcBef>
                <a:spcPts val="1800"/>
              </a:spcBef>
              <a:buSzTx/>
              <a:buNone/>
              <a:defRPr sz="5500" spc="-55"/>
            </a:lvl3pPr>
            <a:lvl4pPr marL="0" indent="1371600" defTabSz="825500">
              <a:lnSpc>
                <a:spcPct val="100000"/>
              </a:lnSpc>
              <a:spcBef>
                <a:spcPts val="1800"/>
              </a:spcBef>
              <a:buSzTx/>
              <a:buNone/>
              <a:defRPr sz="5500" spc="-55"/>
            </a:lvl4pPr>
            <a:lvl5pPr marL="0" indent="1828800" defTabSz="825500">
              <a:lnSpc>
                <a:spcPct val="100000"/>
              </a:lnSpc>
              <a:spcBef>
                <a:spcPts val="1800"/>
              </a:spcBef>
              <a:buSzTx/>
              <a:buNone/>
              <a:defRPr sz="5500" spc="-55"/>
            </a:lvl5pPr>
          </a:lstStyle>
          <a:p>
            <a:r>
              <a:t>Agenda Topics</a:t>
            </a:r>
          </a:p>
          <a:p>
            <a:pPr lvl="1"/>
            <a:endParaRPr/>
          </a:p>
          <a:p>
            <a:pPr lvl="2"/>
            <a:endParaRPr/>
          </a:p>
          <a:p>
            <a:pPr lvl="3"/>
            <a:endParaRPr/>
          </a:p>
          <a:p>
            <a:pPr lvl="4"/>
            <a:endParaRPr/>
          </a:p>
        </p:txBody>
      </p:sp>
      <p:sp>
        <p:nvSpPr>
          <p:cNvPr id="81" name="Slide Number"/>
          <p:cNvSpPr txBox="1">
            <a:spLocks noGrp="1"/>
          </p:cNvSpPr>
          <p:nvPr>
            <p:ph type="sldNum" sz="quarter" idx="2"/>
          </p:nvPr>
        </p:nvSpPr>
        <p:spPr>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Statement">
    <p:spTree>
      <p:nvGrpSpPr>
        <p:cNvPr id="1" name=""/>
        <p:cNvGrpSpPr/>
        <p:nvPr/>
      </p:nvGrpSpPr>
      <p:grpSpPr>
        <a:xfrm>
          <a:off x="0" y="0"/>
          <a:ext cx="0" cy="0"/>
          <a:chOff x="0" y="0"/>
          <a:chExt cx="0" cy="0"/>
        </a:xfrm>
      </p:grpSpPr>
      <p:sp>
        <p:nvSpPr>
          <p:cNvPr id="88" name="Body Level One…"/>
          <p:cNvSpPr txBox="1">
            <a:spLocks noGrp="1"/>
          </p:cNvSpPr>
          <p:nvPr>
            <p:ph type="body" sz="half" idx="1" hasCustomPrompt="1"/>
          </p:nvPr>
        </p:nvSpPr>
        <p:spPr>
          <a:xfrm>
            <a:off x="1206500" y="4920843"/>
            <a:ext cx="21971000" cy="3874314"/>
          </a:xfrm>
          <a:prstGeom prst="rect">
            <a:avLst/>
          </a:prstGeom>
        </p:spPr>
        <p:txBody>
          <a:bodyPr anchor="ctr"/>
          <a:lstStyle>
            <a:lvl1pPr marL="0" indent="0" algn="ctr">
              <a:lnSpc>
                <a:spcPct val="80000"/>
              </a:lnSpc>
              <a:spcBef>
                <a:spcPts val="0"/>
              </a:spcBef>
              <a:buSzTx/>
              <a:buNone/>
              <a:defRPr sz="11600" spc="-232"/>
            </a:lvl1pPr>
            <a:lvl2pPr marL="0" indent="457200" algn="ctr">
              <a:lnSpc>
                <a:spcPct val="80000"/>
              </a:lnSpc>
              <a:spcBef>
                <a:spcPts val="0"/>
              </a:spcBef>
              <a:buSzTx/>
              <a:buNone/>
              <a:defRPr sz="11600" spc="-232"/>
            </a:lvl2pPr>
            <a:lvl3pPr marL="0" indent="914400" algn="ctr">
              <a:lnSpc>
                <a:spcPct val="80000"/>
              </a:lnSpc>
              <a:spcBef>
                <a:spcPts val="0"/>
              </a:spcBef>
              <a:buSzTx/>
              <a:buNone/>
              <a:defRPr sz="11600" spc="-232"/>
            </a:lvl3pPr>
            <a:lvl4pPr marL="0" indent="1371600" algn="ctr">
              <a:lnSpc>
                <a:spcPct val="80000"/>
              </a:lnSpc>
              <a:spcBef>
                <a:spcPts val="0"/>
              </a:spcBef>
              <a:buSzTx/>
              <a:buNone/>
              <a:defRPr sz="11600" spc="-232"/>
            </a:lvl4pPr>
            <a:lvl5pPr marL="0" indent="1828800" algn="ctr">
              <a:lnSpc>
                <a:spcPct val="80000"/>
              </a:lnSpc>
              <a:spcBef>
                <a:spcPts val="0"/>
              </a:spcBef>
              <a:buSzTx/>
              <a:buNone/>
              <a:defRPr sz="11600" spc="-232"/>
            </a:lvl5pPr>
          </a:lstStyle>
          <a:p>
            <a:r>
              <a:t>Statement</a:t>
            </a:r>
          </a:p>
          <a:p>
            <a:pPr lvl="1"/>
            <a:endParaRPr/>
          </a:p>
          <a:p>
            <a:pPr lvl="2"/>
            <a:endParaRPr/>
          </a:p>
          <a:p>
            <a:pPr lvl="3"/>
            <a:endParaRPr/>
          </a:p>
          <a:p>
            <a:pPr lvl="4"/>
            <a:endParaRPr/>
          </a:p>
        </p:txBody>
      </p:sp>
      <p:sp>
        <p:nvSpPr>
          <p:cNvPr id="89" name="Slide Number"/>
          <p:cNvSpPr txBox="1">
            <a:spLocks noGrp="1"/>
          </p:cNvSpPr>
          <p:nvPr>
            <p:ph type="sldNum" sz="quarter" idx="2"/>
          </p:nvPr>
        </p:nvSpPr>
        <p:spPr>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4"/>
          <a:srcRect/>
          <a:stretch>
            <a:fillRect/>
          </a:stretch>
        </a:blipFill>
        <a:effectLst/>
      </p:bgPr>
    </p:bg>
    <p:spTree>
      <p:nvGrpSpPr>
        <p:cNvPr id="1" name=""/>
        <p:cNvGrpSpPr/>
        <p:nvPr/>
      </p:nvGrpSpPr>
      <p:grpSpPr>
        <a:xfrm>
          <a:off x="0" y="0"/>
          <a:ext cx="0" cy="0"/>
          <a:chOff x="0" y="0"/>
          <a:chExt cx="0" cy="0"/>
        </a:xfrm>
      </p:grpSpPr>
      <p:sp>
        <p:nvSpPr>
          <p:cNvPr id="2" name="Slide Title"/>
          <p:cNvSpPr txBox="1">
            <a:spLocks noGrp="1"/>
          </p:cNvSpPr>
          <p:nvPr>
            <p:ph type="title" hasCustomPrompt="1"/>
          </p:nvPr>
        </p:nvSpPr>
        <p:spPr>
          <a:xfrm>
            <a:off x="1206500" y="952500"/>
            <a:ext cx="21971000" cy="14331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Slide Title</a:t>
            </a:r>
          </a:p>
        </p:txBody>
      </p:sp>
      <p:sp>
        <p:nvSpPr>
          <p:cNvPr id="3" name="Body Level One…"/>
          <p:cNvSpPr txBox="1">
            <a:spLocks noGrp="1"/>
          </p:cNvSpPr>
          <p:nvPr>
            <p:ph type="body" idx="1" hasCustomPrompt="1"/>
          </p:nvPr>
        </p:nvSpPr>
        <p:spPr>
          <a:xfrm>
            <a:off x="1206500" y="4248504"/>
            <a:ext cx="21971000" cy="82560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Slide bullet text</a:t>
            </a:r>
          </a:p>
          <a:p>
            <a:pPr lvl="1"/>
            <a:endParaRPr/>
          </a:p>
          <a:p>
            <a:pPr lvl="2"/>
            <a:endParaRPr/>
          </a:p>
          <a:p>
            <a:pPr lvl="3"/>
            <a:endParaRPr/>
          </a:p>
          <a:p>
            <a:pPr lvl="4"/>
            <a:endParaRPr/>
          </a:p>
        </p:txBody>
      </p:sp>
      <p:sp>
        <p:nvSpPr>
          <p:cNvPr id="4" name="Rectangle"/>
          <p:cNvSpPr/>
          <p:nvPr/>
        </p:nvSpPr>
        <p:spPr>
          <a:xfrm>
            <a:off x="3097" y="1128810"/>
            <a:ext cx="856003" cy="3000762"/>
          </a:xfrm>
          <a:prstGeom prst="rect">
            <a:avLst/>
          </a:prstGeom>
          <a:solidFill>
            <a:srgbClr val="27AAB4"/>
          </a:solidFill>
          <a:ln w="12700">
            <a:miter lim="400000"/>
          </a:ln>
        </p:spPr>
        <p:txBody>
          <a:bodyPr lIns="50800" tIns="50800" rIns="50800" bIns="50800" anchor="ctr"/>
          <a:lstStyle/>
          <a:p>
            <a:pPr defTabSz="825500">
              <a:defRPr sz="3200">
                <a:solidFill>
                  <a:srgbClr val="000000"/>
                </a:solidFill>
                <a:latin typeface="Helvetica Neue Medium"/>
                <a:ea typeface="Helvetica Neue Medium"/>
                <a:cs typeface="Helvetica Neue Medium"/>
                <a:sym typeface="Helvetica Neue Medium"/>
              </a:defRPr>
            </a:pPr>
            <a:endParaRPr b="0" i="0" dirty="0">
              <a:latin typeface="Gotham Medium" panose="02000604030000020004" pitchFamily="2" charset="0"/>
            </a:endParaRPr>
          </a:p>
        </p:txBody>
      </p:sp>
      <p:pic>
        <p:nvPicPr>
          <p:cNvPr id="5" name="25909D99-4125-48FD-A7AF-ED0B2FBA8D72-4.png" descr="25909D99-4125-48FD-A7AF-ED0B2FBA8D72-4.png"/>
          <p:cNvPicPr>
            <a:picLocks noChangeAspect="1"/>
          </p:cNvPicPr>
          <p:nvPr/>
        </p:nvPicPr>
        <p:blipFill>
          <a:blip r:embed="rId15"/>
          <a:stretch>
            <a:fillRect/>
          </a:stretch>
        </p:blipFill>
        <p:spPr>
          <a:xfrm>
            <a:off x="805955" y="12376220"/>
            <a:ext cx="2696767" cy="805603"/>
          </a:xfrm>
          <a:prstGeom prst="rect">
            <a:avLst/>
          </a:prstGeom>
          <a:ln w="12700">
            <a:miter lim="400000"/>
          </a:ln>
        </p:spPr>
      </p:pic>
      <p:sp>
        <p:nvSpPr>
          <p:cNvPr id="6" name="Slide Number"/>
          <p:cNvSpPr txBox="1">
            <a:spLocks noGrp="1"/>
          </p:cNvSpPr>
          <p:nvPr>
            <p:ph type="sldNum" sz="quarter" idx="2"/>
          </p:nvPr>
        </p:nvSpPr>
        <p:spPr>
          <a:xfrm>
            <a:off x="11978163" y="13076008"/>
            <a:ext cx="415177" cy="379591"/>
          </a:xfrm>
          <a:prstGeom prst="rect">
            <a:avLst/>
          </a:prstGeom>
          <a:ln w="12700">
            <a:miter lim="400000"/>
          </a:ln>
        </p:spPr>
        <p:txBody>
          <a:bodyPr wrap="none" lIns="50800" tIns="50800" rIns="50800" bIns="50800" anchor="b">
            <a:spAutoFit/>
          </a:bodyPr>
          <a:lstStyle>
            <a:lvl1pPr defTabSz="584200">
              <a:defRPr sz="1800" b="0" i="0">
                <a:latin typeface="Gotham Book" panose="02000604040000020004" pitchFamily="2" charset="0"/>
              </a:defRPr>
            </a:lvl1pPr>
          </a:lstStyle>
          <a:p>
            <a:fld id="{86CB4B4D-7CA3-9044-876B-883B54F8677D}"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l" defTabSz="2438338" latinLnBrk="0">
        <a:lnSpc>
          <a:spcPct val="80000"/>
        </a:lnSpc>
        <a:spcBef>
          <a:spcPts val="0"/>
        </a:spcBef>
        <a:spcAft>
          <a:spcPts val="0"/>
        </a:spcAft>
        <a:buClrTx/>
        <a:buSzTx/>
        <a:buFontTx/>
        <a:buNone/>
        <a:tabLst/>
        <a:defRPr sz="8500" b="0" i="0" u="none" strike="noStrike" cap="none" spc="-170" baseline="0">
          <a:solidFill>
            <a:srgbClr val="FFFFFF"/>
          </a:solidFill>
          <a:uFillTx/>
          <a:latin typeface="Gotham Bold"/>
          <a:ea typeface="Gotham Bold"/>
          <a:cs typeface="Gotham Bold"/>
          <a:sym typeface="Gotham Bold"/>
        </a:defRPr>
      </a:lvl1pPr>
      <a:lvl2pPr marL="0" marR="0" indent="457200" algn="l" defTabSz="2438338" latinLnBrk="0">
        <a:lnSpc>
          <a:spcPct val="80000"/>
        </a:lnSpc>
        <a:spcBef>
          <a:spcPts val="0"/>
        </a:spcBef>
        <a:spcAft>
          <a:spcPts val="0"/>
        </a:spcAft>
        <a:buClrTx/>
        <a:buSzTx/>
        <a:buFontTx/>
        <a:buNone/>
        <a:tabLst/>
        <a:defRPr sz="8500" b="0" i="0" u="none" strike="noStrike" cap="none" spc="-170" baseline="0">
          <a:solidFill>
            <a:srgbClr val="FFFFFF"/>
          </a:solidFill>
          <a:uFillTx/>
          <a:latin typeface="Gotham Bold"/>
          <a:ea typeface="Gotham Bold"/>
          <a:cs typeface="Gotham Bold"/>
          <a:sym typeface="Gotham Bold"/>
        </a:defRPr>
      </a:lvl2pPr>
      <a:lvl3pPr marL="0" marR="0" indent="914400" algn="l" defTabSz="2438338" latinLnBrk="0">
        <a:lnSpc>
          <a:spcPct val="80000"/>
        </a:lnSpc>
        <a:spcBef>
          <a:spcPts val="0"/>
        </a:spcBef>
        <a:spcAft>
          <a:spcPts val="0"/>
        </a:spcAft>
        <a:buClrTx/>
        <a:buSzTx/>
        <a:buFontTx/>
        <a:buNone/>
        <a:tabLst/>
        <a:defRPr sz="8500" b="0" i="0" u="none" strike="noStrike" cap="none" spc="-170" baseline="0">
          <a:solidFill>
            <a:srgbClr val="FFFFFF"/>
          </a:solidFill>
          <a:uFillTx/>
          <a:latin typeface="Gotham Bold"/>
          <a:ea typeface="Gotham Bold"/>
          <a:cs typeface="Gotham Bold"/>
          <a:sym typeface="Gotham Bold"/>
        </a:defRPr>
      </a:lvl3pPr>
      <a:lvl4pPr marL="0" marR="0" indent="1371600" algn="l" defTabSz="2438338" latinLnBrk="0">
        <a:lnSpc>
          <a:spcPct val="80000"/>
        </a:lnSpc>
        <a:spcBef>
          <a:spcPts val="0"/>
        </a:spcBef>
        <a:spcAft>
          <a:spcPts val="0"/>
        </a:spcAft>
        <a:buClrTx/>
        <a:buSzTx/>
        <a:buFontTx/>
        <a:buNone/>
        <a:tabLst/>
        <a:defRPr sz="8500" b="0" i="0" u="none" strike="noStrike" cap="none" spc="-170" baseline="0">
          <a:solidFill>
            <a:srgbClr val="FFFFFF"/>
          </a:solidFill>
          <a:uFillTx/>
          <a:latin typeface="Gotham Bold"/>
          <a:ea typeface="Gotham Bold"/>
          <a:cs typeface="Gotham Bold"/>
          <a:sym typeface="Gotham Bold"/>
        </a:defRPr>
      </a:lvl4pPr>
      <a:lvl5pPr marL="0" marR="0" indent="1828800" algn="l" defTabSz="2438338" latinLnBrk="0">
        <a:lnSpc>
          <a:spcPct val="80000"/>
        </a:lnSpc>
        <a:spcBef>
          <a:spcPts val="0"/>
        </a:spcBef>
        <a:spcAft>
          <a:spcPts val="0"/>
        </a:spcAft>
        <a:buClrTx/>
        <a:buSzTx/>
        <a:buFontTx/>
        <a:buNone/>
        <a:tabLst/>
        <a:defRPr sz="8500" b="0" i="0" u="none" strike="noStrike" cap="none" spc="-170" baseline="0">
          <a:solidFill>
            <a:srgbClr val="FFFFFF"/>
          </a:solidFill>
          <a:uFillTx/>
          <a:latin typeface="Gotham Bold"/>
          <a:ea typeface="Gotham Bold"/>
          <a:cs typeface="Gotham Bold"/>
          <a:sym typeface="Gotham Bold"/>
        </a:defRPr>
      </a:lvl5pPr>
      <a:lvl6pPr marL="0" marR="0" indent="2286000" algn="l" defTabSz="2438338" latinLnBrk="0">
        <a:lnSpc>
          <a:spcPct val="80000"/>
        </a:lnSpc>
        <a:spcBef>
          <a:spcPts val="0"/>
        </a:spcBef>
        <a:spcAft>
          <a:spcPts val="0"/>
        </a:spcAft>
        <a:buClrTx/>
        <a:buSzTx/>
        <a:buFontTx/>
        <a:buNone/>
        <a:tabLst/>
        <a:defRPr sz="8500" b="0" i="0" u="none" strike="noStrike" cap="none" spc="-170" baseline="0">
          <a:solidFill>
            <a:srgbClr val="FFFFFF"/>
          </a:solidFill>
          <a:uFillTx/>
          <a:latin typeface="Gotham Bold"/>
          <a:ea typeface="Gotham Bold"/>
          <a:cs typeface="Gotham Bold"/>
          <a:sym typeface="Gotham Bold"/>
        </a:defRPr>
      </a:lvl6pPr>
      <a:lvl7pPr marL="0" marR="0" indent="2743200" algn="l" defTabSz="2438338" latinLnBrk="0">
        <a:lnSpc>
          <a:spcPct val="80000"/>
        </a:lnSpc>
        <a:spcBef>
          <a:spcPts val="0"/>
        </a:spcBef>
        <a:spcAft>
          <a:spcPts val="0"/>
        </a:spcAft>
        <a:buClrTx/>
        <a:buSzTx/>
        <a:buFontTx/>
        <a:buNone/>
        <a:tabLst/>
        <a:defRPr sz="8500" b="0" i="0" u="none" strike="noStrike" cap="none" spc="-170" baseline="0">
          <a:solidFill>
            <a:srgbClr val="FFFFFF"/>
          </a:solidFill>
          <a:uFillTx/>
          <a:latin typeface="Gotham Bold"/>
          <a:ea typeface="Gotham Bold"/>
          <a:cs typeface="Gotham Bold"/>
          <a:sym typeface="Gotham Bold"/>
        </a:defRPr>
      </a:lvl7pPr>
      <a:lvl8pPr marL="0" marR="0" indent="3200400" algn="l" defTabSz="2438338" latinLnBrk="0">
        <a:lnSpc>
          <a:spcPct val="80000"/>
        </a:lnSpc>
        <a:spcBef>
          <a:spcPts val="0"/>
        </a:spcBef>
        <a:spcAft>
          <a:spcPts val="0"/>
        </a:spcAft>
        <a:buClrTx/>
        <a:buSzTx/>
        <a:buFontTx/>
        <a:buNone/>
        <a:tabLst/>
        <a:defRPr sz="8500" b="0" i="0" u="none" strike="noStrike" cap="none" spc="-170" baseline="0">
          <a:solidFill>
            <a:srgbClr val="FFFFFF"/>
          </a:solidFill>
          <a:uFillTx/>
          <a:latin typeface="Gotham Bold"/>
          <a:ea typeface="Gotham Bold"/>
          <a:cs typeface="Gotham Bold"/>
          <a:sym typeface="Gotham Bold"/>
        </a:defRPr>
      </a:lvl8pPr>
      <a:lvl9pPr marL="0" marR="0" indent="3657600" algn="l" defTabSz="2438338" latinLnBrk="0">
        <a:lnSpc>
          <a:spcPct val="80000"/>
        </a:lnSpc>
        <a:spcBef>
          <a:spcPts val="0"/>
        </a:spcBef>
        <a:spcAft>
          <a:spcPts val="0"/>
        </a:spcAft>
        <a:buClrTx/>
        <a:buSzTx/>
        <a:buFontTx/>
        <a:buNone/>
        <a:tabLst/>
        <a:defRPr sz="8500" b="0" i="0" u="none" strike="noStrike" cap="none" spc="-170" baseline="0">
          <a:solidFill>
            <a:srgbClr val="FFFFFF"/>
          </a:solidFill>
          <a:uFillTx/>
          <a:latin typeface="Gotham Bold"/>
          <a:ea typeface="Gotham Bold"/>
          <a:cs typeface="Gotham Bold"/>
          <a:sym typeface="Gotham Bold"/>
        </a:defRPr>
      </a:lvl9pPr>
    </p:titleStyle>
    <p:bodyStyle>
      <a:lvl1pPr marL="609600" marR="0" indent="-609600" algn="l" defTabSz="2438338"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Gotham Book"/>
          <a:ea typeface="Gotham Book"/>
          <a:cs typeface="Gotham Book"/>
          <a:sym typeface="Gotham Book"/>
        </a:defRPr>
      </a:lvl1pPr>
      <a:lvl2pPr marL="1219200" marR="0" indent="-609600" algn="l" defTabSz="2438338"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Gotham Book"/>
          <a:ea typeface="Gotham Book"/>
          <a:cs typeface="Gotham Book"/>
          <a:sym typeface="Gotham Book"/>
        </a:defRPr>
      </a:lvl2pPr>
      <a:lvl3pPr marL="1828800" marR="0" indent="-609600" algn="l" defTabSz="2438338"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Gotham Book"/>
          <a:ea typeface="Gotham Book"/>
          <a:cs typeface="Gotham Book"/>
          <a:sym typeface="Gotham Book"/>
        </a:defRPr>
      </a:lvl3pPr>
      <a:lvl4pPr marL="2438400" marR="0" indent="-609600" algn="l" defTabSz="2438338"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Gotham Book"/>
          <a:ea typeface="Gotham Book"/>
          <a:cs typeface="Gotham Book"/>
          <a:sym typeface="Gotham Book"/>
        </a:defRPr>
      </a:lvl4pPr>
      <a:lvl5pPr marL="3048000" marR="0" indent="-609600" algn="l" defTabSz="2438338"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Gotham Book"/>
          <a:ea typeface="Gotham Book"/>
          <a:cs typeface="Gotham Book"/>
          <a:sym typeface="Gotham Book"/>
        </a:defRPr>
      </a:lvl5pPr>
      <a:lvl6pPr marL="3657600" marR="0" indent="-609600" algn="l" defTabSz="2438338"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Gotham Book"/>
          <a:ea typeface="Gotham Book"/>
          <a:cs typeface="Gotham Book"/>
          <a:sym typeface="Gotham Book"/>
        </a:defRPr>
      </a:lvl6pPr>
      <a:lvl7pPr marL="4267200" marR="0" indent="-609600" algn="l" defTabSz="2438338"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Gotham Book"/>
          <a:ea typeface="Gotham Book"/>
          <a:cs typeface="Gotham Book"/>
          <a:sym typeface="Gotham Book"/>
        </a:defRPr>
      </a:lvl7pPr>
      <a:lvl8pPr marL="4876800" marR="0" indent="-609600" algn="l" defTabSz="2438338"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Gotham Book"/>
          <a:ea typeface="Gotham Book"/>
          <a:cs typeface="Gotham Book"/>
          <a:sym typeface="Gotham Book"/>
        </a:defRPr>
      </a:lvl8pPr>
      <a:lvl9pPr marL="5486400" marR="0" indent="-609600" algn="l" defTabSz="2438338"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Gotham Book"/>
          <a:ea typeface="Gotham Book"/>
          <a:cs typeface="Gotham Book"/>
          <a:sym typeface="Gotham Book"/>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Make Your Top Priorities Your Priority"/>
          <p:cNvSpPr txBox="1">
            <a:spLocks noGrp="1"/>
          </p:cNvSpPr>
          <p:nvPr>
            <p:ph type="ctrTitle"/>
          </p:nvPr>
        </p:nvSpPr>
        <p:spPr>
          <a:xfrm>
            <a:off x="2443342" y="3660234"/>
            <a:ext cx="16822960" cy="6775811"/>
          </a:xfrm>
          <a:prstGeom prst="rect">
            <a:avLst/>
          </a:prstGeom>
        </p:spPr>
        <p:txBody>
          <a:bodyPr anchor="t"/>
          <a:lstStyle>
            <a:lvl1pPr defTabSz="12700">
              <a:lnSpc>
                <a:spcPct val="100000"/>
              </a:lnSpc>
              <a:spcBef>
                <a:spcPts val="4200"/>
              </a:spcBef>
              <a:defRPr sz="13200" spc="0">
                <a:latin typeface="Gotham Book"/>
                <a:ea typeface="Gotham Book"/>
                <a:cs typeface="Gotham Book"/>
                <a:sym typeface="Gotham Book"/>
              </a:defRPr>
            </a:lvl1pPr>
          </a:lstStyle>
          <a:p>
            <a:r>
              <a:t>Make Your Top Priorities Your Priority</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Repair the Past"/>
          <p:cNvSpPr txBox="1">
            <a:spLocks noGrp="1"/>
          </p:cNvSpPr>
          <p:nvPr>
            <p:ph type="ctrTitle"/>
          </p:nvPr>
        </p:nvSpPr>
        <p:spPr>
          <a:xfrm>
            <a:off x="1438972" y="1147489"/>
            <a:ext cx="19393912" cy="3252169"/>
          </a:xfrm>
          <a:prstGeom prst="rect">
            <a:avLst/>
          </a:prstGeom>
        </p:spPr>
        <p:txBody>
          <a:bodyPr anchor="ctr"/>
          <a:lstStyle>
            <a:lvl1pPr defTabSz="12700">
              <a:lnSpc>
                <a:spcPct val="100000"/>
              </a:lnSpc>
              <a:spcBef>
                <a:spcPts val="4200"/>
              </a:spcBef>
              <a:defRPr sz="9200" cap="all" spc="0">
                <a:latin typeface="Gotham Book"/>
                <a:ea typeface="Gotham Book"/>
                <a:cs typeface="Gotham Book"/>
                <a:sym typeface="Gotham Book"/>
              </a:defRPr>
            </a:lvl1pPr>
          </a:lstStyle>
          <a:p>
            <a:r>
              <a:t>Repair the Past</a:t>
            </a:r>
          </a:p>
        </p:txBody>
      </p:sp>
      <p:sp>
        <p:nvSpPr>
          <p:cNvPr id="145" name="Be ruthlessly honest about your own brokenness…"/>
          <p:cNvSpPr txBox="1"/>
          <p:nvPr/>
        </p:nvSpPr>
        <p:spPr>
          <a:xfrm>
            <a:off x="3447966" y="4577424"/>
            <a:ext cx="16712756" cy="67099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lnSpcReduction="10000"/>
          </a:bodyPr>
          <a:lstStyle/>
          <a:p>
            <a:pPr marL="658495" indent="-658495" algn="l" defTabSz="914400">
              <a:spcBef>
                <a:spcPts val="5400"/>
              </a:spcBef>
              <a:buSzPct val="100000"/>
              <a:buChar char="-"/>
              <a:defRPr sz="6120">
                <a:latin typeface="Gotham Book"/>
                <a:ea typeface="Gotham Book"/>
                <a:cs typeface="Gotham Book"/>
                <a:sym typeface="Gotham Book"/>
              </a:defRPr>
            </a:pPr>
            <a:r>
              <a:t>Be ruthlessly honest about your own brokenness</a:t>
            </a:r>
          </a:p>
          <a:p>
            <a:pPr marL="658495" indent="-658495" algn="l" defTabSz="914400">
              <a:spcBef>
                <a:spcPts val="5400"/>
              </a:spcBef>
              <a:buSzPct val="100000"/>
              <a:buChar char="-"/>
              <a:defRPr sz="6120">
                <a:latin typeface="Gotham Book"/>
                <a:ea typeface="Gotham Book"/>
                <a:cs typeface="Gotham Book"/>
                <a:sym typeface="Gotham Book"/>
              </a:defRPr>
            </a:pPr>
            <a:r>
              <a:t>Focus on your stuff, not his/hers</a:t>
            </a:r>
          </a:p>
          <a:p>
            <a:pPr marL="658495" indent="-658495" algn="l" defTabSz="914400">
              <a:spcBef>
                <a:spcPts val="5400"/>
              </a:spcBef>
              <a:buSzPct val="100000"/>
              <a:buChar char="-"/>
              <a:defRPr sz="6120">
                <a:latin typeface="Gotham Book"/>
                <a:ea typeface="Gotham Book"/>
                <a:cs typeface="Gotham Book"/>
                <a:sym typeface="Gotham Book"/>
              </a:defRPr>
            </a:pPr>
            <a:r>
              <a:t>"If the tooth is infected, pull it"</a:t>
            </a:r>
          </a:p>
          <a:p>
            <a:pPr marL="658495" indent="-658495" algn="l" defTabSz="914400">
              <a:spcBef>
                <a:spcPts val="5400"/>
              </a:spcBef>
              <a:buSzPct val="100000"/>
              <a:buChar char="-"/>
              <a:defRPr sz="6120">
                <a:latin typeface="Gotham Book"/>
                <a:ea typeface="Gotham Book"/>
                <a:cs typeface="Gotham Book"/>
                <a:sym typeface="Gotham Book"/>
              </a:defRPr>
            </a:pPr>
            <a:r>
              <a:t>Seek forgiveness/give forgiveness</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45">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14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45">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145">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14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 grpId="1" build="p" bldLvl="5" animBg="1"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The Goal: The Ephesians 5:21 Marriage"/>
          <p:cNvSpPr txBox="1">
            <a:spLocks noGrp="1"/>
          </p:cNvSpPr>
          <p:nvPr>
            <p:ph type="ctrTitle"/>
          </p:nvPr>
        </p:nvSpPr>
        <p:spPr>
          <a:xfrm>
            <a:off x="2443342" y="3441566"/>
            <a:ext cx="18474532" cy="6965570"/>
          </a:xfrm>
          <a:prstGeom prst="rect">
            <a:avLst/>
          </a:prstGeom>
        </p:spPr>
        <p:txBody>
          <a:bodyPr anchor="t"/>
          <a:lstStyle>
            <a:lvl1pPr defTabSz="12700">
              <a:lnSpc>
                <a:spcPct val="100000"/>
              </a:lnSpc>
              <a:spcBef>
                <a:spcPts val="4200"/>
              </a:spcBef>
              <a:defRPr sz="13200" spc="0">
                <a:latin typeface="Gotham Book"/>
                <a:ea typeface="Gotham Book"/>
                <a:cs typeface="Gotham Book"/>
                <a:sym typeface="Gotham Book"/>
              </a:defRPr>
            </a:lvl1pPr>
          </a:lstStyle>
          <a:p>
            <a:r>
              <a:t>The Goal: The Ephesians 5:21 Marriage</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Submit to one another out of reverence for Christ.”"/>
          <p:cNvSpPr txBox="1">
            <a:spLocks noGrp="1"/>
          </p:cNvSpPr>
          <p:nvPr>
            <p:ph type="ctrTitle"/>
          </p:nvPr>
        </p:nvSpPr>
        <p:spPr>
          <a:xfrm>
            <a:off x="2460240" y="4694417"/>
            <a:ext cx="19878674" cy="6446285"/>
          </a:xfrm>
          <a:prstGeom prst="rect">
            <a:avLst/>
          </a:prstGeom>
        </p:spPr>
        <p:txBody>
          <a:bodyPr anchor="t"/>
          <a:lstStyle>
            <a:lvl1pPr defTabSz="12700">
              <a:lnSpc>
                <a:spcPct val="100000"/>
              </a:lnSpc>
              <a:spcBef>
                <a:spcPts val="7600"/>
              </a:spcBef>
              <a:defRPr sz="10000" spc="0">
                <a:latin typeface="Gotham Book"/>
                <a:ea typeface="Gotham Book"/>
                <a:cs typeface="Gotham Book"/>
                <a:sym typeface="Gotham Book"/>
              </a:defRPr>
            </a:lvl1pPr>
          </a:lstStyle>
          <a:p>
            <a:r>
              <a:t>“Submit to one another out of reverence for Christ.”</a:t>
            </a:r>
          </a:p>
        </p:txBody>
      </p:sp>
      <p:sp>
        <p:nvSpPr>
          <p:cNvPr id="150" name="Ephesians 5:21"/>
          <p:cNvSpPr txBox="1"/>
          <p:nvPr/>
        </p:nvSpPr>
        <p:spPr>
          <a:xfrm>
            <a:off x="3198134" y="11001337"/>
            <a:ext cx="18402887" cy="10740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fontScale="92500" lnSpcReduction="20000"/>
          </a:bodyPr>
          <a:lstStyle>
            <a:lvl1pPr algn="r">
              <a:spcBef>
                <a:spcPts val="2300"/>
              </a:spcBef>
              <a:defRPr sz="7672" i="1">
                <a:solidFill>
                  <a:srgbClr val="27AAB4"/>
                </a:solidFill>
                <a:latin typeface="Gotham Bold"/>
                <a:ea typeface="Gotham Bold"/>
                <a:cs typeface="Gotham Bold"/>
                <a:sym typeface="Gotham Bold"/>
              </a:defRPr>
            </a:lvl1pPr>
          </a:lstStyle>
          <a:p>
            <a:pPr defTabSz="914400"/>
            <a:r>
              <a:t>Ephesians 5:21</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Am I a servant lover or a selfish lover?"/>
          <p:cNvSpPr txBox="1">
            <a:spLocks noGrp="1"/>
          </p:cNvSpPr>
          <p:nvPr>
            <p:ph type="ctrTitle"/>
          </p:nvPr>
        </p:nvSpPr>
        <p:spPr>
          <a:xfrm>
            <a:off x="2443342" y="4371742"/>
            <a:ext cx="18474532" cy="6035394"/>
          </a:xfrm>
          <a:prstGeom prst="rect">
            <a:avLst/>
          </a:prstGeom>
        </p:spPr>
        <p:txBody>
          <a:bodyPr anchor="t"/>
          <a:lstStyle>
            <a:lvl1pPr defTabSz="12700">
              <a:lnSpc>
                <a:spcPct val="100000"/>
              </a:lnSpc>
              <a:spcBef>
                <a:spcPts val="4200"/>
              </a:spcBef>
              <a:defRPr sz="13200" spc="0">
                <a:latin typeface="Gotham Book"/>
                <a:ea typeface="Gotham Book"/>
                <a:cs typeface="Gotham Book"/>
                <a:sym typeface="Gotham Book"/>
              </a:defRPr>
            </a:lvl1pPr>
          </a:lstStyle>
          <a:p>
            <a:r>
              <a:t>Am I a servant lover or a selfish lover?</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Four Questions"/>
          <p:cNvSpPr txBox="1">
            <a:spLocks noGrp="1"/>
          </p:cNvSpPr>
          <p:nvPr>
            <p:ph type="ctrTitle"/>
          </p:nvPr>
        </p:nvSpPr>
        <p:spPr>
          <a:xfrm>
            <a:off x="1438972" y="1147489"/>
            <a:ext cx="19393912" cy="3252169"/>
          </a:xfrm>
          <a:prstGeom prst="rect">
            <a:avLst/>
          </a:prstGeom>
        </p:spPr>
        <p:txBody>
          <a:bodyPr anchor="ctr"/>
          <a:lstStyle>
            <a:lvl1pPr defTabSz="12700">
              <a:lnSpc>
                <a:spcPct val="100000"/>
              </a:lnSpc>
              <a:spcBef>
                <a:spcPts val="4200"/>
              </a:spcBef>
              <a:defRPr sz="9200" cap="all" spc="0">
                <a:latin typeface="Gotham Book"/>
                <a:ea typeface="Gotham Book"/>
                <a:cs typeface="Gotham Book"/>
                <a:sym typeface="Gotham Book"/>
              </a:defRPr>
            </a:lvl1pPr>
          </a:lstStyle>
          <a:p>
            <a:r>
              <a:t>Four Questions</a:t>
            </a:r>
          </a:p>
        </p:txBody>
      </p:sp>
      <p:sp>
        <p:nvSpPr>
          <p:cNvPr id="155" name="What is right about our marriage?…"/>
          <p:cNvSpPr txBox="1"/>
          <p:nvPr/>
        </p:nvSpPr>
        <p:spPr>
          <a:xfrm>
            <a:off x="3447966" y="4577424"/>
            <a:ext cx="16712756" cy="67099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fontScale="92500"/>
          </a:bodyPr>
          <a:lstStyle/>
          <a:p>
            <a:pPr marL="697229" indent="-697229" algn="l" defTabSz="914400">
              <a:spcBef>
                <a:spcPts val="5700"/>
              </a:spcBef>
              <a:buSzPct val="100000"/>
              <a:buChar char="-"/>
              <a:defRPr sz="6479">
                <a:latin typeface="Gotham Book"/>
                <a:ea typeface="Gotham Book"/>
                <a:cs typeface="Gotham Book"/>
                <a:sym typeface="Gotham Book"/>
              </a:defRPr>
            </a:pPr>
            <a:r>
              <a:t>What is right about our marriage?</a:t>
            </a:r>
          </a:p>
          <a:p>
            <a:pPr marL="697229" indent="-697229" algn="l" defTabSz="914400">
              <a:spcBef>
                <a:spcPts val="5700"/>
              </a:spcBef>
              <a:buSzPct val="100000"/>
              <a:buChar char="-"/>
              <a:defRPr sz="6479">
                <a:latin typeface="Gotham Book"/>
                <a:ea typeface="Gotham Book"/>
                <a:cs typeface="Gotham Book"/>
                <a:sym typeface="Gotham Book"/>
              </a:defRPr>
            </a:pPr>
            <a:r>
              <a:t>What is wrong about our marriage?</a:t>
            </a:r>
          </a:p>
          <a:p>
            <a:pPr marL="697229" indent="-697229" algn="l" defTabSz="914400">
              <a:spcBef>
                <a:spcPts val="5700"/>
              </a:spcBef>
              <a:buSzPct val="100000"/>
              <a:buChar char="-"/>
              <a:defRPr sz="6479">
                <a:latin typeface="Gotham Book"/>
                <a:ea typeface="Gotham Book"/>
                <a:cs typeface="Gotham Book"/>
                <a:sym typeface="Gotham Book"/>
              </a:defRPr>
            </a:pPr>
            <a:r>
              <a:t>What is confusing about our marriage?</a:t>
            </a:r>
          </a:p>
          <a:p>
            <a:pPr marL="697229" indent="-697229" algn="l" defTabSz="914400">
              <a:spcBef>
                <a:spcPts val="5700"/>
              </a:spcBef>
              <a:buSzPct val="100000"/>
              <a:buChar char="-"/>
              <a:defRPr sz="6479">
                <a:latin typeface="Gotham Book"/>
                <a:ea typeface="Gotham Book"/>
                <a:cs typeface="Gotham Book"/>
                <a:sym typeface="Gotham Book"/>
              </a:defRPr>
            </a:pPr>
            <a:r>
              <a:t>What is missing from our marriage?</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55">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15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55">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155">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15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 grpId="1" build="p" bldLvl="5" animBg="1" advAuto="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 name="Communication, Connection and Conflict Resolution"/>
          <p:cNvSpPr txBox="1">
            <a:spLocks noGrp="1"/>
          </p:cNvSpPr>
          <p:nvPr>
            <p:ph type="ctrTitle"/>
          </p:nvPr>
        </p:nvSpPr>
        <p:spPr>
          <a:xfrm>
            <a:off x="2443342" y="3840303"/>
            <a:ext cx="18474532" cy="6035394"/>
          </a:xfrm>
          <a:prstGeom prst="rect">
            <a:avLst/>
          </a:prstGeom>
        </p:spPr>
        <p:txBody>
          <a:bodyPr anchor="t">
            <a:normAutofit fontScale="90000"/>
          </a:bodyPr>
          <a:lstStyle>
            <a:lvl1pPr defTabSz="12700">
              <a:lnSpc>
                <a:spcPct val="100000"/>
              </a:lnSpc>
              <a:spcBef>
                <a:spcPts val="4200"/>
              </a:spcBef>
              <a:defRPr sz="13200" spc="0">
                <a:latin typeface="Gotham Book"/>
                <a:ea typeface="Gotham Book"/>
                <a:cs typeface="Gotham Book"/>
                <a:sym typeface="Gotham Book"/>
              </a:defRPr>
            </a:lvl1pPr>
          </a:lstStyle>
          <a:p>
            <a:r>
              <a:t>Communication, Connection and Conflict Resolution</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Communication is a learned trait"/>
          <p:cNvSpPr txBox="1">
            <a:spLocks noGrp="1"/>
          </p:cNvSpPr>
          <p:nvPr>
            <p:ph type="ctrTitle"/>
          </p:nvPr>
        </p:nvSpPr>
        <p:spPr>
          <a:xfrm>
            <a:off x="2443342" y="4370733"/>
            <a:ext cx="18474532" cy="5504964"/>
          </a:xfrm>
          <a:prstGeom prst="rect">
            <a:avLst/>
          </a:prstGeom>
        </p:spPr>
        <p:txBody>
          <a:bodyPr anchor="t"/>
          <a:lstStyle>
            <a:lvl1pPr defTabSz="12700">
              <a:lnSpc>
                <a:spcPct val="100000"/>
              </a:lnSpc>
              <a:spcBef>
                <a:spcPts val="4200"/>
              </a:spcBef>
              <a:defRPr sz="13200" spc="0">
                <a:latin typeface="Gotham Book"/>
                <a:ea typeface="Gotham Book"/>
                <a:cs typeface="Gotham Book"/>
                <a:sym typeface="Gotham Book"/>
              </a:defRPr>
            </a:lvl1pPr>
          </a:lstStyle>
          <a:p>
            <a:r>
              <a:t>Communication is a learned trait</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Build a Foundation For Healthy Communication"/>
          <p:cNvSpPr txBox="1">
            <a:spLocks noGrp="1"/>
          </p:cNvSpPr>
          <p:nvPr>
            <p:ph type="ctrTitle"/>
          </p:nvPr>
        </p:nvSpPr>
        <p:spPr>
          <a:xfrm>
            <a:off x="2443342" y="3840303"/>
            <a:ext cx="18474532" cy="6035394"/>
          </a:xfrm>
          <a:prstGeom prst="rect">
            <a:avLst/>
          </a:prstGeom>
        </p:spPr>
        <p:txBody>
          <a:bodyPr anchor="t">
            <a:normAutofit fontScale="90000"/>
          </a:bodyPr>
          <a:lstStyle>
            <a:lvl1pPr defTabSz="12700">
              <a:lnSpc>
                <a:spcPct val="100000"/>
              </a:lnSpc>
              <a:spcBef>
                <a:spcPts val="4200"/>
              </a:spcBef>
              <a:defRPr sz="13200" spc="0">
                <a:latin typeface="Gotham Book"/>
                <a:ea typeface="Gotham Book"/>
                <a:cs typeface="Gotham Book"/>
                <a:sym typeface="Gotham Book"/>
              </a:defRPr>
            </a:lvl1pPr>
          </a:lstStyle>
          <a:p>
            <a:r>
              <a:t>Build a Foundation For Healthy Communication </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Examine Your Life (Again!)"/>
          <p:cNvSpPr txBox="1">
            <a:spLocks noGrp="1"/>
          </p:cNvSpPr>
          <p:nvPr>
            <p:ph type="ctrTitle"/>
          </p:nvPr>
        </p:nvSpPr>
        <p:spPr>
          <a:xfrm>
            <a:off x="2443342" y="4360047"/>
            <a:ext cx="18474532" cy="5515650"/>
          </a:xfrm>
          <a:prstGeom prst="rect">
            <a:avLst/>
          </a:prstGeom>
        </p:spPr>
        <p:txBody>
          <a:bodyPr anchor="t"/>
          <a:lstStyle>
            <a:lvl1pPr defTabSz="12700">
              <a:lnSpc>
                <a:spcPct val="100000"/>
              </a:lnSpc>
              <a:spcBef>
                <a:spcPts val="4200"/>
              </a:spcBef>
              <a:defRPr sz="13200" spc="0">
                <a:latin typeface="Gotham Book"/>
                <a:ea typeface="Gotham Book"/>
                <a:cs typeface="Gotham Book"/>
                <a:sym typeface="Gotham Book"/>
              </a:defRPr>
            </a:lvl1pPr>
          </a:lstStyle>
          <a:p>
            <a:r>
              <a:t>Examine Your Life (Again!)</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There is a time to search, and a time to give up, a time to keep and a time to throw away.”"/>
          <p:cNvSpPr txBox="1">
            <a:spLocks noGrp="1"/>
          </p:cNvSpPr>
          <p:nvPr>
            <p:ph type="ctrTitle"/>
          </p:nvPr>
        </p:nvSpPr>
        <p:spPr>
          <a:xfrm>
            <a:off x="2460240" y="3297326"/>
            <a:ext cx="19878674" cy="6446285"/>
          </a:xfrm>
          <a:prstGeom prst="rect">
            <a:avLst/>
          </a:prstGeom>
        </p:spPr>
        <p:txBody>
          <a:bodyPr anchor="t"/>
          <a:lstStyle>
            <a:lvl1pPr defTabSz="12700">
              <a:lnSpc>
                <a:spcPct val="100000"/>
              </a:lnSpc>
              <a:spcBef>
                <a:spcPts val="7600"/>
              </a:spcBef>
              <a:defRPr sz="10400" spc="0">
                <a:latin typeface="Gotham Book"/>
                <a:ea typeface="Gotham Book"/>
                <a:cs typeface="Gotham Book"/>
                <a:sym typeface="Gotham Book"/>
              </a:defRPr>
            </a:lvl1pPr>
          </a:lstStyle>
          <a:p>
            <a:r>
              <a:t>“There is a time to search, and a time to give up, a time to keep and a time to throw away.” </a:t>
            </a:r>
          </a:p>
        </p:txBody>
      </p:sp>
      <p:sp>
        <p:nvSpPr>
          <p:cNvPr id="166" name="ECCLESIASTES 3:6"/>
          <p:cNvSpPr txBox="1"/>
          <p:nvPr/>
        </p:nvSpPr>
        <p:spPr>
          <a:xfrm>
            <a:off x="3198134" y="11001337"/>
            <a:ext cx="18402887" cy="10740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fontScale="92500" lnSpcReduction="20000"/>
          </a:bodyPr>
          <a:lstStyle>
            <a:lvl1pPr algn="r">
              <a:spcBef>
                <a:spcPts val="2300"/>
              </a:spcBef>
              <a:defRPr sz="7672" i="1">
                <a:solidFill>
                  <a:srgbClr val="27AAB4"/>
                </a:solidFill>
                <a:latin typeface="Gotham Bold"/>
                <a:ea typeface="Gotham Bold"/>
                <a:cs typeface="Gotham Bold"/>
                <a:sym typeface="Gotham Bold"/>
              </a:defRPr>
            </a:lvl1pPr>
          </a:lstStyle>
          <a:p>
            <a:pPr defTabSz="914400"/>
            <a:r>
              <a:t>ECCLESIASTES 3:6</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Confused Priorities"/>
          <p:cNvSpPr txBox="1">
            <a:spLocks noGrp="1"/>
          </p:cNvSpPr>
          <p:nvPr>
            <p:ph type="ctrTitle"/>
          </p:nvPr>
        </p:nvSpPr>
        <p:spPr>
          <a:xfrm>
            <a:off x="2443342" y="5032738"/>
            <a:ext cx="18846404" cy="5403307"/>
          </a:xfrm>
          <a:prstGeom prst="rect">
            <a:avLst/>
          </a:prstGeom>
        </p:spPr>
        <p:txBody>
          <a:bodyPr anchor="t"/>
          <a:lstStyle>
            <a:lvl1pPr defTabSz="12700">
              <a:lnSpc>
                <a:spcPct val="100000"/>
              </a:lnSpc>
              <a:spcBef>
                <a:spcPts val="4200"/>
              </a:spcBef>
              <a:defRPr sz="13200" spc="0">
                <a:latin typeface="Gotham Book"/>
                <a:ea typeface="Gotham Book"/>
                <a:cs typeface="Gotham Book"/>
                <a:sym typeface="Gotham Book"/>
              </a:defRPr>
            </a:lvl1pPr>
          </a:lstStyle>
          <a:p>
            <a:r>
              <a:t>Confused Priorities</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The Serenity Prayer"/>
          <p:cNvSpPr txBox="1">
            <a:spLocks noGrp="1"/>
          </p:cNvSpPr>
          <p:nvPr>
            <p:ph type="ctrTitle"/>
          </p:nvPr>
        </p:nvSpPr>
        <p:spPr>
          <a:xfrm>
            <a:off x="1438972" y="1147489"/>
            <a:ext cx="20949997" cy="3252169"/>
          </a:xfrm>
          <a:prstGeom prst="rect">
            <a:avLst/>
          </a:prstGeom>
        </p:spPr>
        <p:txBody>
          <a:bodyPr anchor="ctr"/>
          <a:lstStyle>
            <a:lvl1pPr defTabSz="12700">
              <a:lnSpc>
                <a:spcPct val="100000"/>
              </a:lnSpc>
              <a:spcBef>
                <a:spcPts val="4200"/>
              </a:spcBef>
              <a:defRPr sz="8400" cap="all" spc="0">
                <a:latin typeface="Gotham Book"/>
                <a:ea typeface="Gotham Book"/>
                <a:cs typeface="Gotham Book"/>
                <a:sym typeface="Gotham Book"/>
              </a:defRPr>
            </a:lvl1pPr>
          </a:lstStyle>
          <a:p>
            <a:r>
              <a:t>The Serenity Prayer</a:t>
            </a:r>
          </a:p>
        </p:txBody>
      </p:sp>
      <p:sp>
        <p:nvSpPr>
          <p:cNvPr id="169" name="God, grant me the serenity to accept the things I cannot change, the courage to change the things I can, and the wisdom to know the difference."/>
          <p:cNvSpPr txBox="1"/>
          <p:nvPr/>
        </p:nvSpPr>
        <p:spPr>
          <a:xfrm>
            <a:off x="2603474" y="5032982"/>
            <a:ext cx="19709004" cy="67099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algn="l" defTabSz="12700">
              <a:spcBef>
                <a:spcPts val="6400"/>
              </a:spcBef>
              <a:defRPr sz="7500">
                <a:latin typeface="Gotham Book"/>
                <a:ea typeface="Gotham Book"/>
                <a:cs typeface="Gotham Book"/>
                <a:sym typeface="Gotham Book"/>
              </a:defRPr>
            </a:lvl1pPr>
          </a:lstStyle>
          <a:p>
            <a:r>
              <a:t>God, grant me the serenity to accept the things I cannot change, the courage to change the things I can, and the wisdom to know the difference.</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The A.W.E. FACTOR in your life and marriage"/>
          <p:cNvSpPr txBox="1">
            <a:spLocks noGrp="1"/>
          </p:cNvSpPr>
          <p:nvPr>
            <p:ph type="ctrTitle"/>
          </p:nvPr>
        </p:nvSpPr>
        <p:spPr>
          <a:xfrm>
            <a:off x="1438972" y="1147489"/>
            <a:ext cx="19393912" cy="3252169"/>
          </a:xfrm>
          <a:prstGeom prst="rect">
            <a:avLst/>
          </a:prstGeom>
        </p:spPr>
        <p:txBody>
          <a:bodyPr anchor="ctr"/>
          <a:lstStyle>
            <a:lvl1pPr defTabSz="12700">
              <a:lnSpc>
                <a:spcPct val="100000"/>
              </a:lnSpc>
              <a:spcBef>
                <a:spcPts val="4200"/>
              </a:spcBef>
              <a:defRPr sz="8200" cap="all" spc="0">
                <a:latin typeface="Gotham Book"/>
                <a:ea typeface="Gotham Book"/>
                <a:cs typeface="Gotham Book"/>
                <a:sym typeface="Gotham Book"/>
              </a:defRPr>
            </a:lvl1pPr>
          </a:lstStyle>
          <a:p>
            <a:r>
              <a:t>The A.W.E. FACTOR in your life and marriage</a:t>
            </a:r>
          </a:p>
        </p:txBody>
      </p:sp>
      <p:sp>
        <p:nvSpPr>
          <p:cNvPr id="172" name="Affection…"/>
          <p:cNvSpPr txBox="1"/>
          <p:nvPr/>
        </p:nvSpPr>
        <p:spPr>
          <a:xfrm>
            <a:off x="3447966" y="5541800"/>
            <a:ext cx="16712756" cy="67099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marL="774700" indent="-774700" algn="l" defTabSz="12700">
              <a:spcBef>
                <a:spcPts val="6400"/>
              </a:spcBef>
              <a:buSzPct val="100000"/>
              <a:buChar char="-"/>
              <a:defRPr sz="7200">
                <a:latin typeface="Gotham Book"/>
                <a:ea typeface="Gotham Book"/>
                <a:cs typeface="Gotham Book"/>
                <a:sym typeface="Gotham Book"/>
              </a:defRPr>
            </a:pPr>
            <a:r>
              <a:t>Affection</a:t>
            </a:r>
          </a:p>
          <a:p>
            <a:pPr marL="774700" indent="-774700" algn="l" defTabSz="12700">
              <a:spcBef>
                <a:spcPts val="6400"/>
              </a:spcBef>
              <a:buSzPct val="100000"/>
              <a:buChar char="-"/>
              <a:defRPr sz="7200">
                <a:latin typeface="Gotham Book"/>
                <a:ea typeface="Gotham Book"/>
                <a:cs typeface="Gotham Book"/>
                <a:sym typeface="Gotham Book"/>
              </a:defRPr>
            </a:pPr>
            <a:r>
              <a:t>Warmth</a:t>
            </a:r>
          </a:p>
          <a:p>
            <a:pPr marL="774700" indent="-774700" algn="l" defTabSz="12700">
              <a:spcBef>
                <a:spcPts val="6400"/>
              </a:spcBef>
              <a:buSzPct val="100000"/>
              <a:buChar char="-"/>
              <a:defRPr sz="7200">
                <a:latin typeface="Gotham Book"/>
                <a:ea typeface="Gotham Book"/>
                <a:cs typeface="Gotham Book"/>
                <a:sym typeface="Gotham Book"/>
              </a:defRPr>
            </a:pPr>
            <a:r>
              <a:t>Encouragement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72">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172">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72">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17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 grpId="1" build="p" bldLvl="5" animBg="1" advAuto="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A cheerful heart is good medicine, but a crushed spirit dries up the bones.”"/>
          <p:cNvSpPr txBox="1">
            <a:spLocks noGrp="1"/>
          </p:cNvSpPr>
          <p:nvPr>
            <p:ph type="ctrTitle"/>
          </p:nvPr>
        </p:nvSpPr>
        <p:spPr>
          <a:xfrm>
            <a:off x="2460240" y="3634857"/>
            <a:ext cx="19878674" cy="6446286"/>
          </a:xfrm>
          <a:prstGeom prst="rect">
            <a:avLst/>
          </a:prstGeom>
        </p:spPr>
        <p:txBody>
          <a:bodyPr anchor="t"/>
          <a:lstStyle>
            <a:lvl1pPr defTabSz="12700">
              <a:lnSpc>
                <a:spcPct val="100000"/>
              </a:lnSpc>
              <a:spcBef>
                <a:spcPts val="7600"/>
              </a:spcBef>
              <a:defRPr sz="10400" spc="0">
                <a:latin typeface="Gotham Book"/>
                <a:ea typeface="Gotham Book"/>
                <a:cs typeface="Gotham Book"/>
                <a:sym typeface="Gotham Book"/>
              </a:defRPr>
            </a:lvl1pPr>
          </a:lstStyle>
          <a:p>
            <a:r>
              <a:t>“A cheerful heart is good medicine, but a crushed spirit dries up the bones.” </a:t>
            </a:r>
          </a:p>
        </p:txBody>
      </p:sp>
      <p:sp>
        <p:nvSpPr>
          <p:cNvPr id="175" name="PROVERBS 17:22"/>
          <p:cNvSpPr txBox="1"/>
          <p:nvPr/>
        </p:nvSpPr>
        <p:spPr>
          <a:xfrm>
            <a:off x="3198134" y="11001337"/>
            <a:ext cx="18402887" cy="10740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fontScale="92500" lnSpcReduction="20000"/>
          </a:bodyPr>
          <a:lstStyle>
            <a:lvl1pPr algn="r">
              <a:spcBef>
                <a:spcPts val="2300"/>
              </a:spcBef>
              <a:defRPr sz="7672" i="1">
                <a:solidFill>
                  <a:srgbClr val="27AAB4"/>
                </a:solidFill>
                <a:latin typeface="Gotham Bold"/>
                <a:ea typeface="Gotham Bold"/>
                <a:cs typeface="Gotham Bold"/>
                <a:sym typeface="Gotham Bold"/>
              </a:defRPr>
            </a:lvl1pPr>
          </a:lstStyle>
          <a:p>
            <a:pPr defTabSz="914400"/>
            <a:r>
              <a:t>PROVERBS 17:22</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Affection Warmth Encouragement"/>
          <p:cNvSpPr txBox="1">
            <a:spLocks noGrp="1"/>
          </p:cNvSpPr>
          <p:nvPr>
            <p:ph type="ctrTitle"/>
          </p:nvPr>
        </p:nvSpPr>
        <p:spPr>
          <a:xfrm>
            <a:off x="2443342" y="4100175"/>
            <a:ext cx="18474532" cy="5515650"/>
          </a:xfrm>
          <a:prstGeom prst="rect">
            <a:avLst/>
          </a:prstGeom>
        </p:spPr>
        <p:txBody>
          <a:bodyPr anchor="t">
            <a:normAutofit fontScale="90000"/>
          </a:bodyPr>
          <a:lstStyle/>
          <a:p>
            <a:pPr defTabSz="914400">
              <a:lnSpc>
                <a:spcPct val="100000"/>
              </a:lnSpc>
              <a:spcBef>
                <a:spcPts val="3900"/>
              </a:spcBef>
              <a:defRPr sz="12540" spc="0">
                <a:latin typeface="Gotham Book"/>
                <a:ea typeface="Gotham Book"/>
                <a:cs typeface="Gotham Book"/>
                <a:sym typeface="Gotham Book"/>
              </a:defRPr>
            </a:pPr>
            <a:r>
              <a:t>Affection</a:t>
            </a:r>
            <a:br/>
            <a:r>
              <a:t>Warmth</a:t>
            </a:r>
            <a:br/>
            <a:r>
              <a:t>Encouragement</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Communication and Connection"/>
          <p:cNvSpPr txBox="1">
            <a:spLocks noGrp="1"/>
          </p:cNvSpPr>
          <p:nvPr>
            <p:ph type="ctrTitle"/>
          </p:nvPr>
        </p:nvSpPr>
        <p:spPr>
          <a:xfrm>
            <a:off x="2443342" y="4100175"/>
            <a:ext cx="18474532" cy="5515650"/>
          </a:xfrm>
          <a:prstGeom prst="rect">
            <a:avLst/>
          </a:prstGeom>
        </p:spPr>
        <p:txBody>
          <a:bodyPr anchor="t"/>
          <a:lstStyle>
            <a:lvl1pPr defTabSz="12700">
              <a:lnSpc>
                <a:spcPct val="100000"/>
              </a:lnSpc>
              <a:spcBef>
                <a:spcPts val="4200"/>
              </a:spcBef>
              <a:defRPr sz="13200" spc="0">
                <a:latin typeface="Gotham Book"/>
                <a:ea typeface="Gotham Book"/>
                <a:cs typeface="Gotham Book"/>
                <a:sym typeface="Gotham Book"/>
              </a:defRPr>
            </a:lvl1pPr>
          </a:lstStyle>
          <a:p>
            <a:r>
              <a:t>Communication and Connection</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 name="Be Proactive"/>
          <p:cNvSpPr txBox="1">
            <a:spLocks noGrp="1"/>
          </p:cNvSpPr>
          <p:nvPr>
            <p:ph type="ctrTitle"/>
          </p:nvPr>
        </p:nvSpPr>
        <p:spPr>
          <a:xfrm>
            <a:off x="2443342" y="4878182"/>
            <a:ext cx="18474532" cy="4737643"/>
          </a:xfrm>
          <a:prstGeom prst="rect">
            <a:avLst/>
          </a:prstGeom>
        </p:spPr>
        <p:txBody>
          <a:bodyPr anchor="t"/>
          <a:lstStyle>
            <a:lvl1pPr defTabSz="12700">
              <a:lnSpc>
                <a:spcPct val="100000"/>
              </a:lnSpc>
              <a:spcBef>
                <a:spcPts val="4200"/>
              </a:spcBef>
              <a:defRPr sz="13200" spc="0">
                <a:latin typeface="Gotham Book"/>
                <a:ea typeface="Gotham Book"/>
                <a:cs typeface="Gotham Book"/>
                <a:sym typeface="Gotham Book"/>
              </a:defRPr>
            </a:lvl1pPr>
          </a:lstStyle>
          <a:p>
            <a:r>
              <a:t>Be Proactive</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 name="Weekly Connection"/>
          <p:cNvSpPr txBox="1">
            <a:spLocks noGrp="1"/>
          </p:cNvSpPr>
          <p:nvPr>
            <p:ph type="ctrTitle"/>
          </p:nvPr>
        </p:nvSpPr>
        <p:spPr>
          <a:xfrm>
            <a:off x="1438972" y="1147489"/>
            <a:ext cx="19393912" cy="3252169"/>
          </a:xfrm>
          <a:prstGeom prst="rect">
            <a:avLst/>
          </a:prstGeom>
        </p:spPr>
        <p:txBody>
          <a:bodyPr anchor="ctr"/>
          <a:lstStyle>
            <a:lvl1pPr defTabSz="12700">
              <a:lnSpc>
                <a:spcPct val="100000"/>
              </a:lnSpc>
              <a:spcBef>
                <a:spcPts val="4200"/>
              </a:spcBef>
              <a:defRPr sz="8200" cap="all" spc="0">
                <a:latin typeface="Gotham Book"/>
                <a:ea typeface="Gotham Book"/>
                <a:cs typeface="Gotham Book"/>
                <a:sym typeface="Gotham Book"/>
              </a:defRPr>
            </a:lvl1pPr>
          </a:lstStyle>
          <a:p>
            <a:r>
              <a:t>Weekly Connection</a:t>
            </a:r>
          </a:p>
        </p:txBody>
      </p:sp>
      <p:sp>
        <p:nvSpPr>
          <p:cNvPr id="184" name="Date night…"/>
          <p:cNvSpPr txBox="1"/>
          <p:nvPr/>
        </p:nvSpPr>
        <p:spPr>
          <a:xfrm>
            <a:off x="3447966" y="5032982"/>
            <a:ext cx="16712756" cy="67099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marL="774700" indent="-774700" algn="l" defTabSz="12700">
              <a:spcBef>
                <a:spcPts val="6400"/>
              </a:spcBef>
              <a:buSzPct val="100000"/>
              <a:buChar char="-"/>
              <a:defRPr sz="7200">
                <a:latin typeface="Gotham Book"/>
                <a:ea typeface="Gotham Book"/>
                <a:cs typeface="Gotham Book"/>
                <a:sym typeface="Gotham Book"/>
              </a:defRPr>
            </a:pPr>
            <a:r>
              <a:t>Date night</a:t>
            </a:r>
          </a:p>
          <a:p>
            <a:pPr marL="774700" indent="-774700" algn="l" defTabSz="12700">
              <a:spcBef>
                <a:spcPts val="6400"/>
              </a:spcBef>
              <a:buSzPct val="100000"/>
              <a:buChar char="-"/>
              <a:defRPr sz="7200">
                <a:latin typeface="Gotham Book"/>
                <a:ea typeface="Gotham Book"/>
                <a:cs typeface="Gotham Book"/>
                <a:sym typeface="Gotham Book"/>
              </a:defRPr>
            </a:pPr>
            <a:r>
              <a:t>Business meeting</a:t>
            </a:r>
          </a:p>
          <a:p>
            <a:pPr marL="774700" indent="-774700" algn="l" defTabSz="12700">
              <a:spcBef>
                <a:spcPts val="6400"/>
              </a:spcBef>
              <a:buSzPct val="100000"/>
              <a:buChar char="-"/>
              <a:defRPr sz="7200">
                <a:latin typeface="Gotham Book"/>
                <a:ea typeface="Gotham Book"/>
                <a:cs typeface="Gotham Book"/>
                <a:sym typeface="Gotham Book"/>
              </a:defRPr>
            </a:pPr>
            <a:r>
              <a:t>Spiritual growth</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84">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18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84">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18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 grpId="1" build="p" bldLvl="5" animBg="1" advAuto="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 name="Communication and Conflict Resolution"/>
          <p:cNvSpPr txBox="1">
            <a:spLocks noGrp="1"/>
          </p:cNvSpPr>
          <p:nvPr>
            <p:ph type="ctrTitle"/>
          </p:nvPr>
        </p:nvSpPr>
        <p:spPr>
          <a:xfrm>
            <a:off x="2443342" y="4489179"/>
            <a:ext cx="18474532" cy="4737643"/>
          </a:xfrm>
          <a:prstGeom prst="rect">
            <a:avLst/>
          </a:prstGeom>
        </p:spPr>
        <p:txBody>
          <a:bodyPr anchor="t"/>
          <a:lstStyle>
            <a:lvl1pPr defTabSz="12700">
              <a:lnSpc>
                <a:spcPct val="100000"/>
              </a:lnSpc>
              <a:spcBef>
                <a:spcPts val="4200"/>
              </a:spcBef>
              <a:defRPr sz="13200" spc="0">
                <a:latin typeface="Gotham Book"/>
                <a:ea typeface="Gotham Book"/>
                <a:cs typeface="Gotham Book"/>
                <a:sym typeface="Gotham Book"/>
              </a:defRPr>
            </a:lvl1pPr>
          </a:lstStyle>
          <a:p>
            <a:r>
              <a:t>Communication and Conflict Resolution</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Negative conflict dance"/>
          <p:cNvSpPr txBox="1">
            <a:spLocks noGrp="1"/>
          </p:cNvSpPr>
          <p:nvPr>
            <p:ph type="ctrTitle"/>
          </p:nvPr>
        </p:nvSpPr>
        <p:spPr>
          <a:xfrm>
            <a:off x="932675" y="-106199"/>
            <a:ext cx="19393912" cy="3252169"/>
          </a:xfrm>
          <a:prstGeom prst="rect">
            <a:avLst/>
          </a:prstGeom>
        </p:spPr>
        <p:txBody>
          <a:bodyPr anchor="ctr"/>
          <a:lstStyle>
            <a:lvl1pPr defTabSz="12700">
              <a:lnSpc>
                <a:spcPct val="100000"/>
              </a:lnSpc>
              <a:spcBef>
                <a:spcPts val="4200"/>
              </a:spcBef>
              <a:defRPr sz="6200" cap="all" spc="0">
                <a:latin typeface="Gotham Book"/>
                <a:ea typeface="Gotham Book"/>
                <a:cs typeface="Gotham Book"/>
                <a:sym typeface="Gotham Book"/>
              </a:defRPr>
            </a:lvl1pPr>
          </a:lstStyle>
          <a:p>
            <a:r>
              <a:t>Negative conflict dance</a:t>
            </a:r>
          </a:p>
        </p:txBody>
      </p:sp>
      <p:pic>
        <p:nvPicPr>
          <p:cNvPr id="189" name="3F3DB0B0-3D17-4A2A-9C9C-80771E449E93-3-3.png" descr="3F3DB0B0-3D17-4A2A-9C9C-80771E449E93-3-3.png"/>
          <p:cNvPicPr>
            <a:picLocks noChangeAspect="1"/>
          </p:cNvPicPr>
          <p:nvPr/>
        </p:nvPicPr>
        <p:blipFill>
          <a:blip r:embed="rId2"/>
          <a:stretch>
            <a:fillRect/>
          </a:stretch>
        </p:blipFill>
        <p:spPr>
          <a:xfrm>
            <a:off x="1676622" y="2725042"/>
            <a:ext cx="21030756" cy="9905354"/>
          </a:xfrm>
          <a:prstGeom prst="rect">
            <a:avLst/>
          </a:prstGeom>
          <a:ln w="12700">
            <a:miter lim="400000"/>
          </a:ln>
        </p:spPr>
      </p:pic>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 name="positive conflict dance"/>
          <p:cNvSpPr txBox="1">
            <a:spLocks noGrp="1"/>
          </p:cNvSpPr>
          <p:nvPr>
            <p:ph type="ctrTitle"/>
          </p:nvPr>
        </p:nvSpPr>
        <p:spPr>
          <a:xfrm>
            <a:off x="932675" y="-106199"/>
            <a:ext cx="19393912" cy="3252169"/>
          </a:xfrm>
          <a:prstGeom prst="rect">
            <a:avLst/>
          </a:prstGeom>
        </p:spPr>
        <p:txBody>
          <a:bodyPr anchor="ctr"/>
          <a:lstStyle>
            <a:lvl1pPr defTabSz="12700">
              <a:lnSpc>
                <a:spcPct val="100000"/>
              </a:lnSpc>
              <a:spcBef>
                <a:spcPts val="4200"/>
              </a:spcBef>
              <a:defRPr sz="6200" cap="all" spc="0">
                <a:latin typeface="Gotham Book"/>
                <a:ea typeface="Gotham Book"/>
                <a:cs typeface="Gotham Book"/>
                <a:sym typeface="Gotham Book"/>
              </a:defRPr>
            </a:lvl1pPr>
          </a:lstStyle>
          <a:p>
            <a:r>
              <a:t>positive conflict dance</a:t>
            </a:r>
          </a:p>
        </p:txBody>
      </p:sp>
      <p:pic>
        <p:nvPicPr>
          <p:cNvPr id="192" name="866FB31F-DEF2-48A9-8E88-B3BFDB2A79AF-2-3.png" descr="866FB31F-DEF2-48A9-8E88-B3BFDB2A79AF-2-3.png"/>
          <p:cNvPicPr>
            <a:picLocks noChangeAspect="1"/>
          </p:cNvPicPr>
          <p:nvPr/>
        </p:nvPicPr>
        <p:blipFill>
          <a:blip r:embed="rId2"/>
          <a:stretch>
            <a:fillRect/>
          </a:stretch>
        </p:blipFill>
        <p:spPr>
          <a:xfrm>
            <a:off x="3163228" y="2712182"/>
            <a:ext cx="16707418" cy="9794004"/>
          </a:xfrm>
          <a:prstGeom prst="rect">
            <a:avLst/>
          </a:prstGeom>
          <a:ln w="12700">
            <a:miter lim="400000"/>
          </a:ln>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Three decisions:"/>
          <p:cNvSpPr txBox="1">
            <a:spLocks noGrp="1"/>
          </p:cNvSpPr>
          <p:nvPr>
            <p:ph type="ctrTitle"/>
          </p:nvPr>
        </p:nvSpPr>
        <p:spPr>
          <a:xfrm>
            <a:off x="1438972" y="1147489"/>
            <a:ext cx="19393912" cy="3252169"/>
          </a:xfrm>
          <a:prstGeom prst="rect">
            <a:avLst/>
          </a:prstGeom>
        </p:spPr>
        <p:txBody>
          <a:bodyPr anchor="ctr"/>
          <a:lstStyle>
            <a:lvl1pPr defTabSz="12700">
              <a:lnSpc>
                <a:spcPct val="100000"/>
              </a:lnSpc>
              <a:spcBef>
                <a:spcPts val="4200"/>
              </a:spcBef>
              <a:defRPr sz="9200" cap="all" spc="0">
                <a:latin typeface="Gotham Book"/>
                <a:ea typeface="Gotham Book"/>
                <a:cs typeface="Gotham Book"/>
                <a:sym typeface="Gotham Book"/>
              </a:defRPr>
            </a:lvl1pPr>
          </a:lstStyle>
          <a:p>
            <a:r>
              <a:t>Three decisions: </a:t>
            </a:r>
          </a:p>
        </p:txBody>
      </p:sp>
      <p:sp>
        <p:nvSpPr>
          <p:cNvPr id="128" name="A Non-negotiable date night every week…"/>
          <p:cNvSpPr txBox="1"/>
          <p:nvPr/>
        </p:nvSpPr>
        <p:spPr>
          <a:xfrm>
            <a:off x="3447966" y="4794408"/>
            <a:ext cx="16396679" cy="67099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marL="1244600" indent="-1244600" algn="l" defTabSz="12700">
              <a:spcBef>
                <a:spcPts val="6400"/>
              </a:spcBef>
              <a:buSzPct val="100000"/>
              <a:buAutoNum type="arabicPeriod"/>
              <a:defRPr sz="7200">
                <a:latin typeface="Gotham Book"/>
                <a:ea typeface="Gotham Book"/>
                <a:cs typeface="Gotham Book"/>
                <a:sym typeface="Gotham Book"/>
              </a:defRPr>
            </a:pPr>
            <a:r>
              <a:t>A Non-negotiable date night every week</a:t>
            </a:r>
          </a:p>
          <a:p>
            <a:pPr marL="1244600" indent="-1244600" algn="l" defTabSz="12700">
              <a:spcBef>
                <a:spcPts val="6400"/>
              </a:spcBef>
              <a:buSzPct val="100000"/>
              <a:buAutoNum type="arabicPeriod"/>
              <a:defRPr sz="7200">
                <a:latin typeface="Gotham Book"/>
                <a:ea typeface="Gotham Book"/>
                <a:cs typeface="Gotham Book"/>
                <a:sym typeface="Gotham Book"/>
              </a:defRPr>
            </a:pPr>
            <a:r>
              <a:t>Be out 3 nights a week </a:t>
            </a:r>
          </a:p>
          <a:p>
            <a:pPr marL="1244600" indent="-1244600" algn="l" defTabSz="12700">
              <a:spcBef>
                <a:spcPts val="6400"/>
              </a:spcBef>
              <a:buSzPct val="100000"/>
              <a:buAutoNum type="arabicPeriod"/>
              <a:defRPr sz="7200">
                <a:latin typeface="Gotham Book"/>
                <a:ea typeface="Gotham Book"/>
                <a:cs typeface="Gotham Book"/>
                <a:sym typeface="Gotham Book"/>
              </a:defRPr>
            </a:pPr>
            <a:r>
              <a:t>Veto power</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28">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12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28">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12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 grpId="1" build="p" bldLvl="5" animBg="1" advAuto="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Creative Romance"/>
          <p:cNvSpPr txBox="1">
            <a:spLocks noGrp="1"/>
          </p:cNvSpPr>
          <p:nvPr>
            <p:ph type="ctrTitle"/>
          </p:nvPr>
        </p:nvSpPr>
        <p:spPr>
          <a:xfrm>
            <a:off x="2443342" y="5176264"/>
            <a:ext cx="18474532" cy="4050558"/>
          </a:xfrm>
          <a:prstGeom prst="rect">
            <a:avLst/>
          </a:prstGeom>
        </p:spPr>
        <p:txBody>
          <a:bodyPr anchor="t"/>
          <a:lstStyle>
            <a:lvl1pPr defTabSz="12700">
              <a:lnSpc>
                <a:spcPct val="100000"/>
              </a:lnSpc>
              <a:spcBef>
                <a:spcPts val="4200"/>
              </a:spcBef>
              <a:defRPr sz="13200" spc="0">
                <a:latin typeface="Gotham Book"/>
                <a:ea typeface="Gotham Book"/>
                <a:cs typeface="Gotham Book"/>
                <a:sym typeface="Gotham Book"/>
              </a:defRPr>
            </a:lvl1pPr>
          </a:lstStyle>
          <a:p>
            <a:r>
              <a:t>Creative Romance</a:t>
            </a: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Let’s get practical"/>
          <p:cNvSpPr txBox="1">
            <a:spLocks noGrp="1"/>
          </p:cNvSpPr>
          <p:nvPr>
            <p:ph type="ctrTitle"/>
          </p:nvPr>
        </p:nvSpPr>
        <p:spPr>
          <a:xfrm>
            <a:off x="1438972" y="1147489"/>
            <a:ext cx="19393912" cy="3252169"/>
          </a:xfrm>
          <a:prstGeom prst="rect">
            <a:avLst/>
          </a:prstGeom>
        </p:spPr>
        <p:txBody>
          <a:bodyPr anchor="ctr"/>
          <a:lstStyle>
            <a:lvl1pPr defTabSz="12700">
              <a:lnSpc>
                <a:spcPct val="100000"/>
              </a:lnSpc>
              <a:spcBef>
                <a:spcPts val="4200"/>
              </a:spcBef>
              <a:defRPr sz="8200" cap="all" spc="0">
                <a:latin typeface="Gotham Book"/>
                <a:ea typeface="Gotham Book"/>
                <a:cs typeface="Gotham Book"/>
                <a:sym typeface="Gotham Book"/>
              </a:defRPr>
            </a:lvl1pPr>
          </a:lstStyle>
          <a:p>
            <a:r>
              <a:t>Let’s get practical </a:t>
            </a:r>
          </a:p>
        </p:txBody>
      </p:sp>
      <p:sp>
        <p:nvSpPr>
          <p:cNvPr id="197" name="Sex is fun!…"/>
          <p:cNvSpPr txBox="1"/>
          <p:nvPr/>
        </p:nvSpPr>
        <p:spPr>
          <a:xfrm>
            <a:off x="3447966" y="3930269"/>
            <a:ext cx="16712756" cy="795665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marL="561340" indent="-561340" algn="l" defTabSz="914400">
              <a:spcBef>
                <a:spcPts val="2100"/>
              </a:spcBef>
              <a:buSzPct val="100000"/>
              <a:buChar char="-"/>
              <a:defRPr sz="4896">
                <a:latin typeface="Gotham Book"/>
                <a:ea typeface="Gotham Book"/>
                <a:cs typeface="Gotham Book"/>
                <a:sym typeface="Gotham Book"/>
              </a:defRPr>
            </a:pPr>
            <a:r>
              <a:t>Sex is fun!</a:t>
            </a:r>
          </a:p>
          <a:p>
            <a:pPr marL="561340" indent="-561340" algn="l" defTabSz="914400">
              <a:spcBef>
                <a:spcPts val="2100"/>
              </a:spcBef>
              <a:buSzPct val="100000"/>
              <a:buChar char="-"/>
              <a:defRPr sz="4896">
                <a:latin typeface="Gotham Book"/>
                <a:ea typeface="Gotham Book"/>
                <a:cs typeface="Gotham Book"/>
                <a:sym typeface="Gotham Book"/>
              </a:defRPr>
            </a:pPr>
            <a:r>
              <a:t>Sex is created by God…</a:t>
            </a:r>
          </a:p>
          <a:p>
            <a:pPr marL="561340" indent="-561340" algn="l" defTabSz="914400">
              <a:spcBef>
                <a:spcPts val="2100"/>
              </a:spcBef>
              <a:buSzPct val="100000"/>
              <a:buChar char="-"/>
              <a:defRPr sz="4896">
                <a:latin typeface="Gotham Book"/>
                <a:ea typeface="Gotham Book"/>
                <a:cs typeface="Gotham Book"/>
                <a:sym typeface="Gotham Book"/>
              </a:defRPr>
            </a:pPr>
            <a:r>
              <a:t>Sex is pleasurable…</a:t>
            </a:r>
          </a:p>
          <a:p>
            <a:pPr marL="561340" indent="-561340" algn="l" defTabSz="914400">
              <a:spcBef>
                <a:spcPts val="2100"/>
              </a:spcBef>
              <a:buSzPct val="100000"/>
              <a:buChar char="-"/>
              <a:defRPr sz="4896">
                <a:latin typeface="Gotham Book"/>
                <a:ea typeface="Gotham Book"/>
                <a:cs typeface="Gotham Book"/>
                <a:sym typeface="Gotham Book"/>
              </a:defRPr>
            </a:pPr>
            <a:r>
              <a:t>Sex can be complicated…</a:t>
            </a:r>
          </a:p>
          <a:p>
            <a:pPr marL="561340" indent="-561340" algn="l" defTabSz="914400">
              <a:spcBef>
                <a:spcPts val="2100"/>
              </a:spcBef>
              <a:buSzPct val="100000"/>
              <a:buChar char="-"/>
              <a:defRPr sz="4896">
                <a:latin typeface="Gotham Book"/>
                <a:ea typeface="Gotham Book"/>
                <a:cs typeface="Gotham Book"/>
                <a:sym typeface="Gotham Book"/>
              </a:defRPr>
            </a:pPr>
            <a:r>
              <a:t>Sex is deeply intimate…</a:t>
            </a:r>
          </a:p>
          <a:p>
            <a:pPr marL="561340" indent="-561340" algn="l" defTabSz="914400">
              <a:spcBef>
                <a:spcPts val="2100"/>
              </a:spcBef>
              <a:buSzPct val="100000"/>
              <a:buChar char="-"/>
              <a:defRPr sz="4896">
                <a:latin typeface="Gotham Book"/>
                <a:ea typeface="Gotham Book"/>
                <a:cs typeface="Gotham Book"/>
                <a:sym typeface="Gotham Book"/>
              </a:defRPr>
            </a:pPr>
            <a:r>
              <a:t>Sex is sacred…</a:t>
            </a:r>
          </a:p>
          <a:p>
            <a:pPr marL="561340" indent="-561340" algn="l" defTabSz="914400">
              <a:spcBef>
                <a:spcPts val="2100"/>
              </a:spcBef>
              <a:buSzPct val="100000"/>
              <a:buChar char="-"/>
              <a:defRPr sz="4896">
                <a:latin typeface="Gotham Book"/>
                <a:ea typeface="Gotham Book"/>
                <a:cs typeface="Gotham Book"/>
                <a:sym typeface="Gotham Book"/>
              </a:defRPr>
            </a:pPr>
            <a:r>
              <a:t>Sex is communication…</a:t>
            </a:r>
          </a:p>
          <a:p>
            <a:pPr marL="561340" indent="-561340" algn="l" defTabSz="914400">
              <a:spcBef>
                <a:spcPts val="2100"/>
              </a:spcBef>
              <a:buSzPct val="100000"/>
              <a:buChar char="-"/>
              <a:defRPr sz="4896">
                <a:latin typeface="Gotham Book"/>
                <a:ea typeface="Gotham Book"/>
                <a:cs typeface="Gotham Book"/>
                <a:sym typeface="Gotham Book"/>
              </a:defRPr>
            </a:pPr>
            <a:r>
              <a:t>Sex takes work…</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97">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19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97">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197">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197">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iterate>
                                    <p:tmAbs val="0"/>
                                  </p:iterate>
                                  <p:childTnLst>
                                    <p:set>
                                      <p:cBhvr>
                                        <p:cTn id="24" fill="hold"/>
                                        <p:tgtEl>
                                          <p:spTgt spid="197">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1" nodeType="clickEffect">
                                  <p:stCondLst>
                                    <p:cond delay="0"/>
                                  </p:stCondLst>
                                  <p:iterate>
                                    <p:tmAbs val="0"/>
                                  </p:iterate>
                                  <p:childTnLst>
                                    <p:set>
                                      <p:cBhvr>
                                        <p:cTn id="28" fill="hold"/>
                                        <p:tgtEl>
                                          <p:spTgt spid="197">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1" nodeType="clickEffect">
                                  <p:stCondLst>
                                    <p:cond delay="0"/>
                                  </p:stCondLst>
                                  <p:iterate>
                                    <p:tmAbs val="0"/>
                                  </p:iterate>
                                  <p:childTnLst>
                                    <p:set>
                                      <p:cBhvr>
                                        <p:cTn id="32" fill="hold"/>
                                        <p:tgtEl>
                                          <p:spTgt spid="197">
                                            <p:txEl>
                                              <p:pRg st="6" end="6"/>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1" nodeType="clickEffect">
                                  <p:stCondLst>
                                    <p:cond delay="0"/>
                                  </p:stCondLst>
                                  <p:iterate>
                                    <p:tmAbs val="0"/>
                                  </p:iterate>
                                  <p:childTnLst>
                                    <p:set>
                                      <p:cBhvr>
                                        <p:cTn id="36" fill="hold"/>
                                        <p:tgtEl>
                                          <p:spTgt spid="19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7" grpId="1" build="p" bldLvl="5" animBg="1" advAuto="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A man will leave his father and mother and be united to his wife and the two will become one flesh.”"/>
          <p:cNvSpPr txBox="1">
            <a:spLocks noGrp="1"/>
          </p:cNvSpPr>
          <p:nvPr>
            <p:ph type="ctrTitle"/>
          </p:nvPr>
        </p:nvSpPr>
        <p:spPr>
          <a:xfrm>
            <a:off x="2460240" y="3008013"/>
            <a:ext cx="19878674" cy="6446285"/>
          </a:xfrm>
          <a:prstGeom prst="rect">
            <a:avLst/>
          </a:prstGeom>
        </p:spPr>
        <p:txBody>
          <a:bodyPr anchor="t"/>
          <a:lstStyle>
            <a:lvl1pPr defTabSz="12700">
              <a:lnSpc>
                <a:spcPct val="100000"/>
              </a:lnSpc>
              <a:spcBef>
                <a:spcPts val="7600"/>
              </a:spcBef>
              <a:defRPr sz="10400" spc="0">
                <a:latin typeface="Gotham Book"/>
                <a:ea typeface="Gotham Book"/>
                <a:cs typeface="Gotham Book"/>
                <a:sym typeface="Gotham Book"/>
              </a:defRPr>
            </a:lvl1pPr>
          </a:lstStyle>
          <a:p>
            <a:r>
              <a:t>“A man will leave his father and mother and be united to his wife and the two will become one flesh.”</a:t>
            </a:r>
          </a:p>
        </p:txBody>
      </p:sp>
      <p:sp>
        <p:nvSpPr>
          <p:cNvPr id="200" name="Matthew 19:4"/>
          <p:cNvSpPr txBox="1"/>
          <p:nvPr/>
        </p:nvSpPr>
        <p:spPr>
          <a:xfrm>
            <a:off x="3198134" y="11001337"/>
            <a:ext cx="18402887" cy="10740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fontScale="92500" lnSpcReduction="20000"/>
          </a:bodyPr>
          <a:lstStyle>
            <a:lvl1pPr algn="r">
              <a:spcBef>
                <a:spcPts val="2300"/>
              </a:spcBef>
              <a:defRPr sz="7672" i="1">
                <a:solidFill>
                  <a:srgbClr val="27AAB4"/>
                </a:solidFill>
                <a:latin typeface="Gotham Bold"/>
                <a:ea typeface="Gotham Bold"/>
                <a:cs typeface="Gotham Bold"/>
                <a:sym typeface="Gotham Bold"/>
              </a:defRPr>
            </a:lvl1pPr>
          </a:lstStyle>
          <a:p>
            <a:pPr defTabSz="914400"/>
            <a:r>
              <a:t>Matthew 19:4</a:t>
            </a: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 name="A Foundation..."/>
          <p:cNvSpPr txBox="1">
            <a:spLocks noGrp="1"/>
          </p:cNvSpPr>
          <p:nvPr>
            <p:ph type="ctrTitle"/>
          </p:nvPr>
        </p:nvSpPr>
        <p:spPr>
          <a:xfrm>
            <a:off x="1438972" y="1147489"/>
            <a:ext cx="19393912" cy="3252169"/>
          </a:xfrm>
          <a:prstGeom prst="rect">
            <a:avLst/>
          </a:prstGeom>
        </p:spPr>
        <p:txBody>
          <a:bodyPr anchor="ctr"/>
          <a:lstStyle>
            <a:lvl1pPr defTabSz="12700">
              <a:lnSpc>
                <a:spcPct val="100000"/>
              </a:lnSpc>
              <a:spcBef>
                <a:spcPts val="4200"/>
              </a:spcBef>
              <a:defRPr sz="8200" cap="all" spc="0">
                <a:latin typeface="Gotham Book"/>
                <a:ea typeface="Gotham Book"/>
                <a:cs typeface="Gotham Book"/>
                <a:sym typeface="Gotham Book"/>
              </a:defRPr>
            </a:lvl1pPr>
          </a:lstStyle>
          <a:p>
            <a:r>
              <a:t>A Foundation...</a:t>
            </a:r>
          </a:p>
        </p:txBody>
      </p:sp>
      <p:sp>
        <p:nvSpPr>
          <p:cNvPr id="203" name="God created sex…"/>
          <p:cNvSpPr txBox="1"/>
          <p:nvPr/>
        </p:nvSpPr>
        <p:spPr>
          <a:xfrm>
            <a:off x="3447966" y="4644541"/>
            <a:ext cx="16712756" cy="724238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marL="825500" indent="-825500" algn="l" defTabSz="12700">
              <a:spcBef>
                <a:spcPts val="6200"/>
              </a:spcBef>
              <a:buSzPct val="100000"/>
              <a:buChar char="-"/>
              <a:defRPr sz="7200">
                <a:latin typeface="Gotham Book"/>
                <a:ea typeface="Gotham Book"/>
                <a:cs typeface="Gotham Book"/>
                <a:sym typeface="Gotham Book"/>
              </a:defRPr>
            </a:pPr>
            <a:r>
              <a:t>God created sex</a:t>
            </a:r>
          </a:p>
          <a:p>
            <a:pPr marL="825500" indent="-825500" algn="l" defTabSz="12700">
              <a:spcBef>
                <a:spcPts val="6200"/>
              </a:spcBef>
              <a:buSzPct val="100000"/>
              <a:buChar char="-"/>
              <a:defRPr sz="7200">
                <a:latin typeface="Gotham Book"/>
                <a:ea typeface="Gotham Book"/>
                <a:cs typeface="Gotham Book"/>
                <a:sym typeface="Gotham Book"/>
              </a:defRPr>
            </a:pPr>
            <a:r>
              <a:t>God created sex and he sees it as very good</a:t>
            </a:r>
          </a:p>
          <a:p>
            <a:pPr marL="825500" indent="-825500" algn="l" defTabSz="12700">
              <a:spcBef>
                <a:spcPts val="6200"/>
              </a:spcBef>
              <a:buSzPct val="100000"/>
              <a:buChar char="-"/>
              <a:defRPr sz="7200">
                <a:latin typeface="Gotham Book"/>
                <a:ea typeface="Gotham Book"/>
                <a:cs typeface="Gotham Book"/>
                <a:sym typeface="Gotham Book"/>
              </a:defRPr>
            </a:pPr>
            <a:r>
              <a:t>Guard your heart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03">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20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20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20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3" grpId="1" build="p" bldLvl="5" animBg="1" advAuto="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 name="Romance and Intimacy"/>
          <p:cNvSpPr txBox="1">
            <a:spLocks noGrp="1"/>
          </p:cNvSpPr>
          <p:nvPr>
            <p:ph type="ctrTitle"/>
          </p:nvPr>
        </p:nvSpPr>
        <p:spPr>
          <a:xfrm>
            <a:off x="2443342" y="4832721"/>
            <a:ext cx="18474532" cy="4050558"/>
          </a:xfrm>
          <a:prstGeom prst="rect">
            <a:avLst/>
          </a:prstGeom>
        </p:spPr>
        <p:txBody>
          <a:bodyPr anchor="t">
            <a:normAutofit fontScale="90000"/>
          </a:bodyPr>
          <a:lstStyle>
            <a:lvl1pPr defTabSz="12700">
              <a:lnSpc>
                <a:spcPct val="100000"/>
              </a:lnSpc>
              <a:spcBef>
                <a:spcPts val="4200"/>
              </a:spcBef>
              <a:defRPr sz="13200" spc="0">
                <a:latin typeface="Gotham Book"/>
                <a:ea typeface="Gotham Book"/>
                <a:cs typeface="Gotham Book"/>
                <a:sym typeface="Gotham Book"/>
              </a:defRPr>
            </a:lvl1pPr>
          </a:lstStyle>
          <a:p>
            <a:r>
              <a:t>Romance and Intimacy</a:t>
            </a: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 name="“Outdo one another in showing honor.”"/>
          <p:cNvSpPr txBox="1">
            <a:spLocks noGrp="1"/>
          </p:cNvSpPr>
          <p:nvPr>
            <p:ph type="ctrTitle"/>
          </p:nvPr>
        </p:nvSpPr>
        <p:spPr>
          <a:xfrm>
            <a:off x="2460240" y="4758584"/>
            <a:ext cx="19878674" cy="4695715"/>
          </a:xfrm>
          <a:prstGeom prst="rect">
            <a:avLst/>
          </a:prstGeom>
        </p:spPr>
        <p:txBody>
          <a:bodyPr anchor="t"/>
          <a:lstStyle>
            <a:lvl1pPr defTabSz="12700">
              <a:lnSpc>
                <a:spcPct val="100000"/>
              </a:lnSpc>
              <a:spcBef>
                <a:spcPts val="7600"/>
              </a:spcBef>
              <a:defRPr sz="10400" spc="0">
                <a:latin typeface="Gotham Book"/>
                <a:ea typeface="Gotham Book"/>
                <a:cs typeface="Gotham Book"/>
                <a:sym typeface="Gotham Book"/>
              </a:defRPr>
            </a:lvl1pPr>
          </a:lstStyle>
          <a:p>
            <a:r>
              <a:t>“Outdo one another in showing honor.” </a:t>
            </a:r>
          </a:p>
        </p:txBody>
      </p:sp>
      <p:sp>
        <p:nvSpPr>
          <p:cNvPr id="208" name="ROMANS 12:10"/>
          <p:cNvSpPr txBox="1"/>
          <p:nvPr/>
        </p:nvSpPr>
        <p:spPr>
          <a:xfrm>
            <a:off x="3198134" y="11001337"/>
            <a:ext cx="18402887" cy="10740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fontScale="92500" lnSpcReduction="20000"/>
          </a:bodyPr>
          <a:lstStyle>
            <a:lvl1pPr algn="r">
              <a:spcBef>
                <a:spcPts val="2300"/>
              </a:spcBef>
              <a:defRPr sz="7672" i="1">
                <a:solidFill>
                  <a:srgbClr val="27AAB4"/>
                </a:solidFill>
                <a:latin typeface="Gotham Bold"/>
                <a:ea typeface="Gotham Bold"/>
                <a:cs typeface="Gotham Bold"/>
                <a:sym typeface="Gotham Bold"/>
              </a:defRPr>
            </a:lvl1pPr>
          </a:lstStyle>
          <a:p>
            <a:pPr defTabSz="914400"/>
            <a:r>
              <a:t>ROMANS 12:10</a:t>
            </a: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 name="A. Developing Sexual Intimacy"/>
          <p:cNvSpPr txBox="1">
            <a:spLocks noGrp="1"/>
          </p:cNvSpPr>
          <p:nvPr>
            <p:ph type="ctrTitle"/>
          </p:nvPr>
        </p:nvSpPr>
        <p:spPr>
          <a:xfrm>
            <a:off x="2443342" y="4832721"/>
            <a:ext cx="18474532" cy="4050558"/>
          </a:xfrm>
          <a:prstGeom prst="rect">
            <a:avLst/>
          </a:prstGeom>
        </p:spPr>
        <p:txBody>
          <a:bodyPr anchor="t">
            <a:normAutofit fontScale="90000"/>
          </a:bodyPr>
          <a:lstStyle>
            <a:lvl1pPr defTabSz="12700">
              <a:lnSpc>
                <a:spcPct val="100000"/>
              </a:lnSpc>
              <a:spcBef>
                <a:spcPts val="4200"/>
              </a:spcBef>
              <a:defRPr sz="13200" spc="0">
                <a:latin typeface="Gotham Book"/>
                <a:ea typeface="Gotham Book"/>
                <a:cs typeface="Gotham Book"/>
                <a:sym typeface="Gotham Book"/>
              </a:defRPr>
            </a:lvl1pPr>
          </a:lstStyle>
          <a:p>
            <a:r>
              <a:t>A. Developing Sexual Intimacy</a:t>
            </a: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 name="Developing Sexual Intimacy"/>
          <p:cNvSpPr txBox="1">
            <a:spLocks noGrp="1"/>
          </p:cNvSpPr>
          <p:nvPr>
            <p:ph type="ctrTitle"/>
          </p:nvPr>
        </p:nvSpPr>
        <p:spPr>
          <a:xfrm>
            <a:off x="1438972" y="1147489"/>
            <a:ext cx="19393912" cy="3252169"/>
          </a:xfrm>
          <a:prstGeom prst="rect">
            <a:avLst/>
          </a:prstGeom>
        </p:spPr>
        <p:txBody>
          <a:bodyPr anchor="ctr"/>
          <a:lstStyle>
            <a:lvl1pPr defTabSz="12700">
              <a:lnSpc>
                <a:spcPct val="100000"/>
              </a:lnSpc>
              <a:spcBef>
                <a:spcPts val="4200"/>
              </a:spcBef>
              <a:defRPr sz="8200" cap="all" spc="0">
                <a:latin typeface="Gotham Book"/>
                <a:ea typeface="Gotham Book"/>
                <a:cs typeface="Gotham Book"/>
                <a:sym typeface="Gotham Book"/>
              </a:defRPr>
            </a:lvl1pPr>
          </a:lstStyle>
          <a:p>
            <a:r>
              <a:t>Developing Sexual Intimacy</a:t>
            </a:r>
          </a:p>
        </p:txBody>
      </p:sp>
      <p:sp>
        <p:nvSpPr>
          <p:cNvPr id="213" name="If there is no emotional intimacy or connection, there will be little interest in sexual intimacy…"/>
          <p:cNvSpPr txBox="1"/>
          <p:nvPr/>
        </p:nvSpPr>
        <p:spPr>
          <a:xfrm>
            <a:off x="3447966" y="4186463"/>
            <a:ext cx="18655919" cy="724238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lnSpcReduction="10000"/>
          </a:bodyPr>
          <a:lstStyle/>
          <a:p>
            <a:pPr marL="767714" indent="-767714" algn="l" defTabSz="914400">
              <a:spcBef>
                <a:spcPts val="6400"/>
              </a:spcBef>
              <a:buSzPct val="100000"/>
              <a:buChar char="-"/>
              <a:defRPr sz="5208">
                <a:latin typeface="Gotham Book"/>
                <a:ea typeface="Gotham Book"/>
                <a:cs typeface="Gotham Book"/>
                <a:sym typeface="Gotham Book"/>
              </a:defRPr>
            </a:pPr>
            <a:r>
              <a:t>If there is no emotional intimacy or connection, there will be little interest in sexual intimacy</a:t>
            </a:r>
          </a:p>
          <a:p>
            <a:pPr marL="767714" indent="-767714" algn="l" defTabSz="914400">
              <a:spcBef>
                <a:spcPts val="6400"/>
              </a:spcBef>
              <a:buSzPct val="100000"/>
              <a:buChar char="-"/>
              <a:defRPr sz="5208">
                <a:latin typeface="Gotham Book"/>
                <a:ea typeface="Gotham Book"/>
                <a:cs typeface="Gotham Book"/>
                <a:sym typeface="Gotham Book"/>
              </a:defRPr>
            </a:pPr>
            <a:r>
              <a:t>If you do not have time to talk, you won’t have much physical intimacy </a:t>
            </a:r>
          </a:p>
          <a:p>
            <a:pPr marL="767714" indent="-767714" algn="l" defTabSz="914400">
              <a:spcBef>
                <a:spcPts val="6400"/>
              </a:spcBef>
              <a:buSzPct val="100000"/>
              <a:buChar char="-"/>
              <a:defRPr sz="5208">
                <a:latin typeface="Gotham Book"/>
                <a:ea typeface="Gotham Book"/>
                <a:cs typeface="Gotham Book"/>
                <a:sym typeface="Gotham Book"/>
              </a:defRPr>
            </a:pPr>
            <a:r>
              <a:t>Foreplay begins before you get into the bedroom</a:t>
            </a:r>
          </a:p>
          <a:p>
            <a:pPr marL="767714" indent="-767714" algn="l" defTabSz="914400">
              <a:spcBef>
                <a:spcPts val="6400"/>
              </a:spcBef>
              <a:buSzPct val="100000"/>
              <a:buChar char="-"/>
              <a:defRPr sz="5208">
                <a:latin typeface="Gotham Book"/>
                <a:ea typeface="Gotham Book"/>
                <a:cs typeface="Gotham Book"/>
                <a:sym typeface="Gotham Book"/>
              </a:defRPr>
            </a:pPr>
            <a:r>
              <a:t>Handle the delicate problems with care and counsel</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13">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21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21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21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21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3" grpId="1" build="p" bldLvl="5" animBg="1" advAuto="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Developing Sexual Intimacy"/>
          <p:cNvSpPr txBox="1">
            <a:spLocks noGrp="1"/>
          </p:cNvSpPr>
          <p:nvPr>
            <p:ph type="ctrTitle"/>
          </p:nvPr>
        </p:nvSpPr>
        <p:spPr>
          <a:xfrm>
            <a:off x="1438972" y="1147489"/>
            <a:ext cx="19393912" cy="3252169"/>
          </a:xfrm>
          <a:prstGeom prst="rect">
            <a:avLst/>
          </a:prstGeom>
        </p:spPr>
        <p:txBody>
          <a:bodyPr anchor="ctr"/>
          <a:lstStyle>
            <a:lvl1pPr defTabSz="12700">
              <a:lnSpc>
                <a:spcPct val="100000"/>
              </a:lnSpc>
              <a:spcBef>
                <a:spcPts val="4200"/>
              </a:spcBef>
              <a:defRPr sz="8200" cap="all" spc="0">
                <a:latin typeface="Gotham Book"/>
                <a:ea typeface="Gotham Book"/>
                <a:cs typeface="Gotham Book"/>
                <a:sym typeface="Gotham Book"/>
              </a:defRPr>
            </a:lvl1pPr>
          </a:lstStyle>
          <a:p>
            <a:r>
              <a:t>Developing Sexual Intimacy</a:t>
            </a:r>
          </a:p>
        </p:txBody>
      </p:sp>
      <p:sp>
        <p:nvSpPr>
          <p:cNvPr id="216" name="Keep learning, even after all these years…"/>
          <p:cNvSpPr txBox="1"/>
          <p:nvPr/>
        </p:nvSpPr>
        <p:spPr>
          <a:xfrm>
            <a:off x="3447966" y="4186463"/>
            <a:ext cx="18655919" cy="724238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marL="825499" indent="-825499" algn="l" defTabSz="12700">
              <a:spcBef>
                <a:spcPts val="6900"/>
              </a:spcBef>
              <a:buSzPct val="100000"/>
              <a:buChar char="-"/>
              <a:defRPr sz="5600">
                <a:latin typeface="Gotham Book"/>
                <a:ea typeface="Gotham Book"/>
                <a:cs typeface="Gotham Book"/>
                <a:sym typeface="Gotham Book"/>
              </a:defRPr>
            </a:pPr>
            <a:r>
              <a:t>Keep learning, even after all these years</a:t>
            </a:r>
          </a:p>
          <a:p>
            <a:pPr marL="825499" indent="-825499" algn="l" defTabSz="12700">
              <a:spcBef>
                <a:spcPts val="6900"/>
              </a:spcBef>
              <a:buSzPct val="100000"/>
              <a:buChar char="-"/>
              <a:defRPr sz="5600">
                <a:latin typeface="Gotham Book"/>
                <a:ea typeface="Gotham Book"/>
                <a:cs typeface="Gotham Book"/>
                <a:sym typeface="Gotham Book"/>
              </a:defRPr>
            </a:pPr>
            <a:r>
              <a:t>“I’m too tired” means you have your priorities in the wrong place</a:t>
            </a:r>
          </a:p>
          <a:p>
            <a:pPr marL="825499" indent="-825499" algn="l" defTabSz="12700">
              <a:spcBef>
                <a:spcPts val="6900"/>
              </a:spcBef>
              <a:buSzPct val="100000"/>
              <a:buChar char="-"/>
              <a:defRPr sz="5600">
                <a:latin typeface="Gotham Book"/>
                <a:ea typeface="Gotham Book"/>
                <a:cs typeface="Gotham Book"/>
                <a:sym typeface="Gotham Book"/>
              </a:defRPr>
            </a:pPr>
            <a:r>
              <a:t>Kids don’t have to spoil the romance</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16">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216">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216">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21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 grpId="1" build="p" bldLvl="5" animBg="1" advAuto="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 name="B. Dating and Continue Courting with Creativity"/>
          <p:cNvSpPr txBox="1">
            <a:spLocks noGrp="1"/>
          </p:cNvSpPr>
          <p:nvPr>
            <p:ph type="ctrTitle"/>
          </p:nvPr>
        </p:nvSpPr>
        <p:spPr>
          <a:xfrm>
            <a:off x="2443342" y="4832721"/>
            <a:ext cx="18474532" cy="4050558"/>
          </a:xfrm>
          <a:prstGeom prst="rect">
            <a:avLst/>
          </a:prstGeom>
        </p:spPr>
        <p:txBody>
          <a:bodyPr anchor="t"/>
          <a:lstStyle>
            <a:lvl1pPr>
              <a:lnSpc>
                <a:spcPct val="100000"/>
              </a:lnSpc>
              <a:spcBef>
                <a:spcPts val="3600"/>
              </a:spcBef>
              <a:defRPr sz="11484" spc="0">
                <a:latin typeface="Gotham Book"/>
                <a:ea typeface="Gotham Book"/>
                <a:cs typeface="Gotham Book"/>
                <a:sym typeface="Gotham Book"/>
              </a:defRPr>
            </a:lvl1pPr>
          </a:lstStyle>
          <a:p>
            <a:pPr defTabSz="914400"/>
            <a:r>
              <a:t>B. Dating and Continue Courting with Creativity</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The priorities we all believe..."/>
          <p:cNvSpPr txBox="1">
            <a:spLocks noGrp="1"/>
          </p:cNvSpPr>
          <p:nvPr>
            <p:ph type="ctrTitle"/>
          </p:nvPr>
        </p:nvSpPr>
        <p:spPr>
          <a:xfrm>
            <a:off x="1438972" y="1147489"/>
            <a:ext cx="20949997" cy="3252169"/>
          </a:xfrm>
          <a:prstGeom prst="rect">
            <a:avLst/>
          </a:prstGeom>
        </p:spPr>
        <p:txBody>
          <a:bodyPr anchor="ctr"/>
          <a:lstStyle>
            <a:lvl1pPr defTabSz="12700">
              <a:lnSpc>
                <a:spcPct val="100000"/>
              </a:lnSpc>
              <a:spcBef>
                <a:spcPts val="4200"/>
              </a:spcBef>
              <a:defRPr sz="8400" cap="all" spc="0">
                <a:latin typeface="Gotham Book"/>
                <a:ea typeface="Gotham Book"/>
                <a:cs typeface="Gotham Book"/>
                <a:sym typeface="Gotham Book"/>
              </a:defRPr>
            </a:lvl1pPr>
          </a:lstStyle>
          <a:p>
            <a:r>
              <a:t>The priorities we all believe...</a:t>
            </a:r>
          </a:p>
        </p:txBody>
      </p:sp>
      <p:sp>
        <p:nvSpPr>
          <p:cNvPr id="131" name="God…"/>
          <p:cNvSpPr txBox="1"/>
          <p:nvPr/>
        </p:nvSpPr>
        <p:spPr>
          <a:xfrm>
            <a:off x="3447966" y="4794408"/>
            <a:ext cx="16396679" cy="67099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lnSpcReduction="10000"/>
          </a:bodyPr>
          <a:lstStyle/>
          <a:p>
            <a:pPr marL="766952" indent="-766952" algn="l" defTabSz="914400">
              <a:spcBef>
                <a:spcPts val="6300"/>
              </a:spcBef>
              <a:buSzPct val="100000"/>
              <a:buChar char="-"/>
              <a:defRPr sz="7128">
                <a:latin typeface="Gotham Book"/>
                <a:ea typeface="Gotham Book"/>
                <a:cs typeface="Gotham Book"/>
                <a:sym typeface="Gotham Book"/>
              </a:defRPr>
            </a:pPr>
            <a:r>
              <a:t>God</a:t>
            </a:r>
          </a:p>
          <a:p>
            <a:pPr marL="766952" indent="-766952" algn="l" defTabSz="914400">
              <a:spcBef>
                <a:spcPts val="6300"/>
              </a:spcBef>
              <a:buSzPct val="100000"/>
              <a:buChar char="-"/>
              <a:defRPr sz="7128">
                <a:latin typeface="Gotham Book"/>
                <a:ea typeface="Gotham Book"/>
                <a:cs typeface="Gotham Book"/>
                <a:sym typeface="Gotham Book"/>
              </a:defRPr>
            </a:pPr>
            <a:r>
              <a:t>Marriage</a:t>
            </a:r>
          </a:p>
          <a:p>
            <a:pPr marL="766952" indent="-766952" algn="l" defTabSz="914400">
              <a:spcBef>
                <a:spcPts val="6300"/>
              </a:spcBef>
              <a:buSzPct val="100000"/>
              <a:buChar char="-"/>
              <a:defRPr sz="7128">
                <a:latin typeface="Gotham Book"/>
                <a:ea typeface="Gotham Book"/>
                <a:cs typeface="Gotham Book"/>
                <a:sym typeface="Gotham Book"/>
              </a:defRPr>
            </a:pPr>
            <a:r>
              <a:t>Children/Grandchildren</a:t>
            </a:r>
          </a:p>
          <a:p>
            <a:pPr marL="766952" indent="-766952" algn="l" defTabSz="914400">
              <a:spcBef>
                <a:spcPts val="6300"/>
              </a:spcBef>
              <a:buSzPct val="100000"/>
              <a:buChar char="-"/>
              <a:defRPr sz="7128">
                <a:latin typeface="Gotham Book"/>
                <a:ea typeface="Gotham Book"/>
                <a:cs typeface="Gotham Book"/>
                <a:sym typeface="Gotham Book"/>
              </a:defRPr>
            </a:pPr>
            <a:r>
              <a:t>Vocation</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31">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131">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31">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131">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13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 grpId="1" build="p" bldLvl="5" animBg="1" advAuto="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It’s Wednesday!”"/>
          <p:cNvSpPr txBox="1">
            <a:spLocks noGrp="1"/>
          </p:cNvSpPr>
          <p:nvPr>
            <p:ph type="ctrTitle"/>
          </p:nvPr>
        </p:nvSpPr>
        <p:spPr>
          <a:xfrm>
            <a:off x="2443342" y="5242581"/>
            <a:ext cx="18474532" cy="4050558"/>
          </a:xfrm>
          <a:prstGeom prst="rect">
            <a:avLst/>
          </a:prstGeom>
        </p:spPr>
        <p:txBody>
          <a:bodyPr anchor="t"/>
          <a:lstStyle>
            <a:lvl1pPr defTabSz="12700">
              <a:lnSpc>
                <a:spcPct val="100000"/>
              </a:lnSpc>
              <a:spcBef>
                <a:spcPts val="4200"/>
              </a:spcBef>
              <a:defRPr sz="13200" spc="0">
                <a:latin typeface="Gotham Book"/>
                <a:ea typeface="Gotham Book"/>
                <a:cs typeface="Gotham Book"/>
                <a:sym typeface="Gotham Book"/>
              </a:defRPr>
            </a:lvl1pPr>
          </a:lstStyle>
          <a:p>
            <a:r>
              <a:t>“It’s Wednesday!”</a:t>
            </a:r>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 name="D. Purity and Fidelity"/>
          <p:cNvSpPr txBox="1">
            <a:spLocks noGrp="1"/>
          </p:cNvSpPr>
          <p:nvPr>
            <p:ph type="ctrTitle"/>
          </p:nvPr>
        </p:nvSpPr>
        <p:spPr>
          <a:xfrm>
            <a:off x="2443342" y="4832721"/>
            <a:ext cx="18474532" cy="4050558"/>
          </a:xfrm>
          <a:prstGeom prst="rect">
            <a:avLst/>
          </a:prstGeom>
        </p:spPr>
        <p:txBody>
          <a:bodyPr anchor="t"/>
          <a:lstStyle>
            <a:lvl1pPr defTabSz="12700">
              <a:lnSpc>
                <a:spcPct val="100000"/>
              </a:lnSpc>
              <a:spcBef>
                <a:spcPts val="4200"/>
              </a:spcBef>
              <a:defRPr sz="13200" spc="0">
                <a:latin typeface="Gotham Book"/>
                <a:ea typeface="Gotham Book"/>
                <a:cs typeface="Gotham Book"/>
                <a:sym typeface="Gotham Book"/>
              </a:defRPr>
            </a:lvl1pPr>
          </a:lstStyle>
          <a:p>
            <a:r>
              <a:t>D. Purity and Fidelity</a:t>
            </a:r>
          </a:p>
        </p:txBody>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In honor of God, my family and spouse, I commit my life to sexual purity and integrity."/>
          <p:cNvSpPr txBox="1">
            <a:spLocks noGrp="1"/>
          </p:cNvSpPr>
          <p:nvPr>
            <p:ph type="ctrTitle"/>
          </p:nvPr>
        </p:nvSpPr>
        <p:spPr>
          <a:xfrm>
            <a:off x="2443342" y="3298171"/>
            <a:ext cx="18474532" cy="7429448"/>
          </a:xfrm>
          <a:prstGeom prst="rect">
            <a:avLst/>
          </a:prstGeom>
        </p:spPr>
        <p:txBody>
          <a:bodyPr anchor="t"/>
          <a:lstStyle>
            <a:lvl1pPr>
              <a:lnSpc>
                <a:spcPct val="100000"/>
              </a:lnSpc>
              <a:spcBef>
                <a:spcPts val="3500"/>
              </a:spcBef>
              <a:defRPr sz="11220" spc="0">
                <a:latin typeface="Gotham Book"/>
                <a:ea typeface="Gotham Book"/>
                <a:cs typeface="Gotham Book"/>
                <a:sym typeface="Gotham Book"/>
              </a:defRPr>
            </a:lvl1pPr>
          </a:lstStyle>
          <a:p>
            <a:pPr defTabSz="914400"/>
            <a:r>
              <a:t>In honor of God, my family and spouse, I commit my life to sexual purity and integrity. </a:t>
            </a: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 name="It involves:"/>
          <p:cNvSpPr txBox="1">
            <a:spLocks noGrp="1"/>
          </p:cNvSpPr>
          <p:nvPr>
            <p:ph type="ctrTitle"/>
          </p:nvPr>
        </p:nvSpPr>
        <p:spPr>
          <a:xfrm>
            <a:off x="1438972" y="1147489"/>
            <a:ext cx="19393912" cy="3252169"/>
          </a:xfrm>
          <a:prstGeom prst="rect">
            <a:avLst/>
          </a:prstGeom>
        </p:spPr>
        <p:txBody>
          <a:bodyPr anchor="ctr"/>
          <a:lstStyle>
            <a:lvl1pPr defTabSz="12700">
              <a:lnSpc>
                <a:spcPct val="100000"/>
              </a:lnSpc>
              <a:spcBef>
                <a:spcPts val="4200"/>
              </a:spcBef>
              <a:defRPr sz="8200" cap="all" spc="0">
                <a:latin typeface="Gotham Book"/>
                <a:ea typeface="Gotham Book"/>
                <a:cs typeface="Gotham Book"/>
                <a:sym typeface="Gotham Book"/>
              </a:defRPr>
            </a:lvl1pPr>
          </a:lstStyle>
          <a:p>
            <a:r>
              <a:t>It involves: </a:t>
            </a:r>
          </a:p>
        </p:txBody>
      </p:sp>
      <p:sp>
        <p:nvSpPr>
          <p:cNvPr id="227" name="Honoring God with your body…"/>
          <p:cNvSpPr txBox="1"/>
          <p:nvPr/>
        </p:nvSpPr>
        <p:spPr>
          <a:xfrm>
            <a:off x="3447966" y="4186463"/>
            <a:ext cx="18655919" cy="748034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marL="825499" indent="-825499" algn="l" defTabSz="12700">
              <a:spcBef>
                <a:spcPts val="6900"/>
              </a:spcBef>
              <a:buSzPct val="100000"/>
              <a:buChar char="-"/>
              <a:defRPr sz="5600">
                <a:latin typeface="Gotham Book"/>
                <a:ea typeface="Gotham Book"/>
                <a:cs typeface="Gotham Book"/>
                <a:sym typeface="Gotham Book"/>
              </a:defRPr>
            </a:pPr>
            <a:r>
              <a:t>Honoring God with your body</a:t>
            </a:r>
          </a:p>
          <a:p>
            <a:pPr marL="825499" indent="-825499" algn="l" defTabSz="12700">
              <a:spcBef>
                <a:spcPts val="6900"/>
              </a:spcBef>
              <a:buSzPct val="100000"/>
              <a:buChar char="-"/>
              <a:defRPr sz="5600">
                <a:latin typeface="Gotham Book"/>
                <a:ea typeface="Gotham Book"/>
                <a:cs typeface="Gotham Book"/>
                <a:sym typeface="Gotham Book"/>
              </a:defRPr>
            </a:pPr>
            <a:r>
              <a:t>Renewing your mind for good </a:t>
            </a:r>
          </a:p>
          <a:p>
            <a:pPr marL="825499" indent="-825499" algn="l" defTabSz="12700">
              <a:spcBef>
                <a:spcPts val="6900"/>
              </a:spcBef>
              <a:buSzPct val="100000"/>
              <a:buChar char="-"/>
              <a:defRPr sz="5600">
                <a:latin typeface="Gotham Book"/>
                <a:ea typeface="Gotham Book"/>
                <a:cs typeface="Gotham Book"/>
                <a:sym typeface="Gotham Book"/>
              </a:defRPr>
            </a:pPr>
            <a:r>
              <a:t>Turning your eyes from worthless things </a:t>
            </a:r>
          </a:p>
          <a:p>
            <a:pPr marL="825499" indent="-825499" algn="l" defTabSz="12700">
              <a:spcBef>
                <a:spcPts val="6900"/>
              </a:spcBef>
              <a:buSzPct val="100000"/>
              <a:buChar char="-"/>
              <a:defRPr sz="5600">
                <a:latin typeface="Gotham Book"/>
                <a:ea typeface="Gotham Book"/>
                <a:cs typeface="Gotham Book"/>
                <a:sym typeface="Gotham Book"/>
              </a:defRPr>
            </a:pPr>
            <a:r>
              <a:t>Guarding your heart above all else</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27">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22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227">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227">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22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 grpId="1" build="p" bldLvl="5" animBg="1" advAuto="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 name="Emotional affairs"/>
          <p:cNvSpPr txBox="1">
            <a:spLocks noGrp="1"/>
          </p:cNvSpPr>
          <p:nvPr>
            <p:ph type="ctrTitle"/>
          </p:nvPr>
        </p:nvSpPr>
        <p:spPr>
          <a:xfrm>
            <a:off x="2443342" y="5345409"/>
            <a:ext cx="18474532" cy="3537870"/>
          </a:xfrm>
          <a:prstGeom prst="rect">
            <a:avLst/>
          </a:prstGeom>
        </p:spPr>
        <p:txBody>
          <a:bodyPr anchor="t"/>
          <a:lstStyle>
            <a:lvl1pPr defTabSz="12700">
              <a:lnSpc>
                <a:spcPct val="100000"/>
              </a:lnSpc>
              <a:spcBef>
                <a:spcPts val="4200"/>
              </a:spcBef>
              <a:defRPr sz="13200" spc="0">
                <a:latin typeface="Gotham Book"/>
                <a:ea typeface="Gotham Book"/>
                <a:cs typeface="Gotham Book"/>
                <a:sym typeface="Gotham Book"/>
              </a:defRPr>
            </a:lvl1pPr>
          </a:lstStyle>
          <a:p>
            <a:r>
              <a:t>Emotional affairs</a:t>
            </a:r>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 name="Pornography"/>
          <p:cNvSpPr txBox="1">
            <a:spLocks noGrp="1"/>
          </p:cNvSpPr>
          <p:nvPr>
            <p:ph type="ctrTitle"/>
          </p:nvPr>
        </p:nvSpPr>
        <p:spPr>
          <a:xfrm>
            <a:off x="2443342" y="5345409"/>
            <a:ext cx="18474532" cy="3537870"/>
          </a:xfrm>
          <a:prstGeom prst="rect">
            <a:avLst/>
          </a:prstGeom>
        </p:spPr>
        <p:txBody>
          <a:bodyPr anchor="t"/>
          <a:lstStyle>
            <a:lvl1pPr defTabSz="12700">
              <a:lnSpc>
                <a:spcPct val="100000"/>
              </a:lnSpc>
              <a:spcBef>
                <a:spcPts val="4200"/>
              </a:spcBef>
              <a:defRPr sz="13200" spc="0">
                <a:latin typeface="Gotham Book"/>
                <a:ea typeface="Gotham Book"/>
                <a:cs typeface="Gotham Book"/>
                <a:sym typeface="Gotham Book"/>
              </a:defRPr>
            </a:lvl1pPr>
          </a:lstStyle>
          <a:p>
            <a:r>
              <a:t>Pornography</a:t>
            </a:r>
          </a:p>
        </p:txBody>
      </p:sp>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 name="E. Create an “Engedi” for Your Sexual Intimacy"/>
          <p:cNvSpPr txBox="1">
            <a:spLocks noGrp="1"/>
          </p:cNvSpPr>
          <p:nvPr>
            <p:ph type="ctrTitle"/>
          </p:nvPr>
        </p:nvSpPr>
        <p:spPr>
          <a:xfrm>
            <a:off x="2443342" y="4236377"/>
            <a:ext cx="18474532" cy="5607913"/>
          </a:xfrm>
          <a:prstGeom prst="rect">
            <a:avLst/>
          </a:prstGeom>
        </p:spPr>
        <p:txBody>
          <a:bodyPr anchor="t">
            <a:normAutofit fontScale="90000"/>
          </a:bodyPr>
          <a:lstStyle>
            <a:lvl1pPr>
              <a:lnSpc>
                <a:spcPct val="100000"/>
              </a:lnSpc>
              <a:spcBef>
                <a:spcPts val="4000"/>
              </a:spcBef>
              <a:defRPr sz="12671" spc="0">
                <a:latin typeface="Gotham Book"/>
                <a:ea typeface="Gotham Book"/>
                <a:cs typeface="Gotham Book"/>
                <a:sym typeface="Gotham Book"/>
              </a:defRPr>
            </a:lvl1pPr>
          </a:lstStyle>
          <a:p>
            <a:pPr defTabSz="914400"/>
            <a:r>
              <a:t>E. Create an “Engedi” for Your Sexual Intimacy</a:t>
            </a:r>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 name="Song of Solomon 1:9-14"/>
          <p:cNvSpPr txBox="1">
            <a:spLocks noGrp="1"/>
          </p:cNvSpPr>
          <p:nvPr>
            <p:ph type="ctrTitle"/>
          </p:nvPr>
        </p:nvSpPr>
        <p:spPr>
          <a:xfrm>
            <a:off x="1438972" y="1147489"/>
            <a:ext cx="19393912" cy="3252169"/>
          </a:xfrm>
          <a:prstGeom prst="rect">
            <a:avLst/>
          </a:prstGeom>
        </p:spPr>
        <p:txBody>
          <a:bodyPr anchor="ctr"/>
          <a:lstStyle>
            <a:lvl1pPr defTabSz="12700">
              <a:lnSpc>
                <a:spcPct val="100000"/>
              </a:lnSpc>
              <a:spcBef>
                <a:spcPts val="4200"/>
              </a:spcBef>
              <a:defRPr sz="8200" cap="all" spc="0">
                <a:latin typeface="Gotham Book"/>
                <a:ea typeface="Gotham Book"/>
                <a:cs typeface="Gotham Book"/>
                <a:sym typeface="Gotham Book"/>
              </a:defRPr>
            </a:lvl1pPr>
          </a:lstStyle>
          <a:p>
            <a:r>
              <a:t>Song of Solomon 1:9-14</a:t>
            </a:r>
          </a:p>
        </p:txBody>
      </p:sp>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 name="Song of Solomon 1:9-14"/>
          <p:cNvSpPr txBox="1">
            <a:spLocks noGrp="1"/>
          </p:cNvSpPr>
          <p:nvPr>
            <p:ph type="ctrTitle"/>
          </p:nvPr>
        </p:nvSpPr>
        <p:spPr>
          <a:xfrm>
            <a:off x="1438972" y="1147489"/>
            <a:ext cx="19393912" cy="3252169"/>
          </a:xfrm>
          <a:prstGeom prst="rect">
            <a:avLst/>
          </a:prstGeom>
        </p:spPr>
        <p:txBody>
          <a:bodyPr anchor="ctr"/>
          <a:lstStyle>
            <a:lvl1pPr defTabSz="12700">
              <a:lnSpc>
                <a:spcPct val="100000"/>
              </a:lnSpc>
              <a:spcBef>
                <a:spcPts val="4200"/>
              </a:spcBef>
              <a:defRPr sz="8200" cap="all" spc="0">
                <a:latin typeface="Gotham Book"/>
                <a:ea typeface="Gotham Book"/>
                <a:cs typeface="Gotham Book"/>
                <a:sym typeface="Gotham Book"/>
              </a:defRPr>
            </a:lvl1pPr>
          </a:lstStyle>
          <a:p>
            <a:r>
              <a:t>Song of Solomon 1:9-14</a:t>
            </a:r>
          </a:p>
        </p:txBody>
      </p:sp>
      <p:sp>
        <p:nvSpPr>
          <p:cNvPr id="238" name="Solomon Speaks:…"/>
          <p:cNvSpPr txBox="1"/>
          <p:nvPr/>
        </p:nvSpPr>
        <p:spPr>
          <a:xfrm>
            <a:off x="2459481" y="4528173"/>
            <a:ext cx="18655920" cy="724238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algn="l" defTabSz="12700">
              <a:spcBef>
                <a:spcPts val="6900"/>
              </a:spcBef>
              <a:defRPr sz="6000">
                <a:latin typeface="Gotham Book"/>
                <a:ea typeface="Gotham Book"/>
                <a:cs typeface="Gotham Book"/>
                <a:sym typeface="Gotham Book"/>
              </a:defRPr>
            </a:pPr>
            <a:r>
              <a:t>Solomon Speaks:</a:t>
            </a:r>
          </a:p>
          <a:p>
            <a:pPr algn="l" defTabSz="12700">
              <a:spcBef>
                <a:spcPts val="6900"/>
              </a:spcBef>
              <a:defRPr sz="6000">
                <a:latin typeface="Gotham Book"/>
                <a:ea typeface="Gotham Book"/>
                <a:cs typeface="Gotham Book"/>
                <a:sym typeface="Gotham Book"/>
              </a:defRPr>
            </a:pPr>
            <a:r>
              <a:t>“To me, my darling</a:t>
            </a:r>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 name="Song of Solomon 1:9-14"/>
          <p:cNvSpPr txBox="1">
            <a:spLocks noGrp="1"/>
          </p:cNvSpPr>
          <p:nvPr>
            <p:ph type="ctrTitle"/>
          </p:nvPr>
        </p:nvSpPr>
        <p:spPr>
          <a:xfrm>
            <a:off x="1438972" y="1147489"/>
            <a:ext cx="19393912" cy="3252169"/>
          </a:xfrm>
          <a:prstGeom prst="rect">
            <a:avLst/>
          </a:prstGeom>
        </p:spPr>
        <p:txBody>
          <a:bodyPr anchor="ctr"/>
          <a:lstStyle>
            <a:lvl1pPr defTabSz="12700">
              <a:lnSpc>
                <a:spcPct val="100000"/>
              </a:lnSpc>
              <a:spcBef>
                <a:spcPts val="4200"/>
              </a:spcBef>
              <a:defRPr sz="8200" cap="all" spc="0">
                <a:latin typeface="Gotham Book"/>
                <a:ea typeface="Gotham Book"/>
                <a:cs typeface="Gotham Book"/>
                <a:sym typeface="Gotham Book"/>
              </a:defRPr>
            </a:lvl1pPr>
          </a:lstStyle>
          <a:p>
            <a:r>
              <a:t>Song of Solomon 1:9-14</a:t>
            </a:r>
          </a:p>
        </p:txBody>
      </p:sp>
      <p:sp>
        <p:nvSpPr>
          <p:cNvPr id="241" name="Solomon Speaks:…"/>
          <p:cNvSpPr txBox="1"/>
          <p:nvPr/>
        </p:nvSpPr>
        <p:spPr>
          <a:xfrm>
            <a:off x="2459481" y="4528173"/>
            <a:ext cx="18655920" cy="724238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algn="l" defTabSz="12700">
              <a:spcBef>
                <a:spcPts val="6900"/>
              </a:spcBef>
              <a:defRPr sz="6000">
                <a:latin typeface="Gotham Book"/>
                <a:ea typeface="Gotham Book"/>
                <a:cs typeface="Gotham Book"/>
                <a:sym typeface="Gotham Book"/>
              </a:defRPr>
            </a:pPr>
            <a:r>
              <a:t>Solomon Speaks:</a:t>
            </a:r>
          </a:p>
          <a:p>
            <a:pPr algn="l" defTabSz="12700">
              <a:spcBef>
                <a:spcPts val="6900"/>
              </a:spcBef>
              <a:defRPr sz="6000">
                <a:latin typeface="Gotham Book"/>
                <a:ea typeface="Gotham Book"/>
                <a:cs typeface="Gotham Book"/>
                <a:sym typeface="Gotham Book"/>
              </a:defRPr>
            </a:pPr>
            <a:r>
              <a:t>“To me, my darling, you are like my mare among the chariots of Pharaoh.</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The key is not to prioritize what’s on your schedule, but to schedule your priorities"/>
          <p:cNvSpPr txBox="1">
            <a:spLocks noGrp="1"/>
          </p:cNvSpPr>
          <p:nvPr>
            <p:ph type="ctrTitle"/>
          </p:nvPr>
        </p:nvSpPr>
        <p:spPr>
          <a:xfrm>
            <a:off x="2443342" y="3308864"/>
            <a:ext cx="18474532" cy="7098272"/>
          </a:xfrm>
          <a:prstGeom prst="rect">
            <a:avLst/>
          </a:prstGeom>
        </p:spPr>
        <p:txBody>
          <a:bodyPr anchor="t">
            <a:normAutofit fontScale="90000"/>
          </a:bodyPr>
          <a:lstStyle>
            <a:lvl1pPr>
              <a:lnSpc>
                <a:spcPct val="100000"/>
              </a:lnSpc>
              <a:spcBef>
                <a:spcPts val="3700"/>
              </a:spcBef>
              <a:defRPr sz="11748" spc="0">
                <a:latin typeface="Gotham Book"/>
                <a:ea typeface="Gotham Book"/>
                <a:cs typeface="Gotham Book"/>
                <a:sym typeface="Gotham Book"/>
              </a:defRPr>
            </a:lvl1pPr>
          </a:lstStyle>
          <a:p>
            <a:pPr defTabSz="914400"/>
            <a:r>
              <a:t>The key is not to prioritize what’s on your schedule, but to schedule your priorities</a:t>
            </a:r>
          </a:p>
        </p:txBody>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 name="Song of Solomon 1:9-14"/>
          <p:cNvSpPr txBox="1">
            <a:spLocks noGrp="1"/>
          </p:cNvSpPr>
          <p:nvPr>
            <p:ph type="ctrTitle"/>
          </p:nvPr>
        </p:nvSpPr>
        <p:spPr>
          <a:xfrm>
            <a:off x="1438972" y="1147489"/>
            <a:ext cx="19393912" cy="3252169"/>
          </a:xfrm>
          <a:prstGeom prst="rect">
            <a:avLst/>
          </a:prstGeom>
        </p:spPr>
        <p:txBody>
          <a:bodyPr anchor="ctr"/>
          <a:lstStyle>
            <a:lvl1pPr defTabSz="12700">
              <a:lnSpc>
                <a:spcPct val="100000"/>
              </a:lnSpc>
              <a:spcBef>
                <a:spcPts val="4200"/>
              </a:spcBef>
              <a:defRPr sz="8200" cap="all" spc="0">
                <a:latin typeface="Gotham Book"/>
                <a:ea typeface="Gotham Book"/>
                <a:cs typeface="Gotham Book"/>
                <a:sym typeface="Gotham Book"/>
              </a:defRPr>
            </a:lvl1pPr>
          </a:lstStyle>
          <a:p>
            <a:r>
              <a:t>Song of Solomon 1:9-14</a:t>
            </a:r>
          </a:p>
        </p:txBody>
      </p:sp>
      <p:sp>
        <p:nvSpPr>
          <p:cNvPr id="244" name="Solomon Speaks:…"/>
          <p:cNvSpPr txBox="1"/>
          <p:nvPr/>
        </p:nvSpPr>
        <p:spPr>
          <a:xfrm>
            <a:off x="2459481" y="4528173"/>
            <a:ext cx="18655920" cy="724238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algn="l" defTabSz="12700">
              <a:spcBef>
                <a:spcPts val="6900"/>
              </a:spcBef>
              <a:defRPr sz="6000">
                <a:latin typeface="Gotham Book"/>
                <a:ea typeface="Gotham Book"/>
                <a:cs typeface="Gotham Book"/>
                <a:sym typeface="Gotham Book"/>
              </a:defRPr>
            </a:pPr>
            <a:r>
              <a:t>Solomon Speaks:</a:t>
            </a:r>
          </a:p>
          <a:p>
            <a:pPr algn="l" defTabSz="12700">
              <a:spcBef>
                <a:spcPts val="6900"/>
              </a:spcBef>
              <a:defRPr sz="6000">
                <a:latin typeface="Gotham Book"/>
                <a:ea typeface="Gotham Book"/>
                <a:cs typeface="Gotham Book"/>
                <a:sym typeface="Gotham Book"/>
              </a:defRPr>
            </a:pPr>
            <a:r>
              <a:t>“To me, my darling, you are like my mare among the chariots of Pharaoh. Your cheeks are lovely with ornaments, your neck with strings of beads. We will make for you ornaments of gold with beads of silver.” </a:t>
            </a:r>
          </a:p>
        </p:txBody>
      </p:sp>
    </p:spTree>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 name="Song of Solomon 1:9-14"/>
          <p:cNvSpPr txBox="1">
            <a:spLocks noGrp="1"/>
          </p:cNvSpPr>
          <p:nvPr>
            <p:ph type="ctrTitle"/>
          </p:nvPr>
        </p:nvSpPr>
        <p:spPr>
          <a:xfrm>
            <a:off x="1438972" y="1147489"/>
            <a:ext cx="19393912" cy="3252169"/>
          </a:xfrm>
          <a:prstGeom prst="rect">
            <a:avLst/>
          </a:prstGeom>
        </p:spPr>
        <p:txBody>
          <a:bodyPr anchor="ctr"/>
          <a:lstStyle>
            <a:lvl1pPr defTabSz="12700">
              <a:lnSpc>
                <a:spcPct val="100000"/>
              </a:lnSpc>
              <a:spcBef>
                <a:spcPts val="4200"/>
              </a:spcBef>
              <a:defRPr sz="8200" cap="all" spc="0">
                <a:latin typeface="Gotham Book"/>
                <a:ea typeface="Gotham Book"/>
                <a:cs typeface="Gotham Book"/>
                <a:sym typeface="Gotham Book"/>
              </a:defRPr>
            </a:lvl1pPr>
          </a:lstStyle>
          <a:p>
            <a:r>
              <a:t>Song of Solomon 1:9-14</a:t>
            </a:r>
          </a:p>
        </p:txBody>
      </p:sp>
      <p:sp>
        <p:nvSpPr>
          <p:cNvPr id="247" name="Tirzah speaks:…"/>
          <p:cNvSpPr txBox="1"/>
          <p:nvPr/>
        </p:nvSpPr>
        <p:spPr>
          <a:xfrm>
            <a:off x="2459481" y="4528173"/>
            <a:ext cx="18655920" cy="724238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algn="l" defTabSz="12700">
              <a:spcBef>
                <a:spcPts val="6900"/>
              </a:spcBef>
              <a:defRPr sz="6000">
                <a:latin typeface="Gotham Book"/>
                <a:ea typeface="Gotham Book"/>
                <a:cs typeface="Gotham Book"/>
                <a:sym typeface="Gotham Book"/>
              </a:defRPr>
            </a:pPr>
            <a:r>
              <a:t>Tirzah speaks: </a:t>
            </a:r>
          </a:p>
          <a:p>
            <a:pPr algn="l" defTabSz="12700">
              <a:spcBef>
                <a:spcPts val="6900"/>
              </a:spcBef>
              <a:defRPr sz="6000">
                <a:latin typeface="Gotham Book"/>
                <a:ea typeface="Gotham Book"/>
                <a:cs typeface="Gotham Book"/>
                <a:sym typeface="Gotham Book"/>
              </a:defRPr>
            </a:pPr>
            <a:r>
              <a:t>“While the king was at his table,</a:t>
            </a:r>
          </a:p>
        </p:txBody>
      </p:sp>
    </p:spTree>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 name="Song of Solomon 1:9-14"/>
          <p:cNvSpPr txBox="1">
            <a:spLocks noGrp="1"/>
          </p:cNvSpPr>
          <p:nvPr>
            <p:ph type="ctrTitle"/>
          </p:nvPr>
        </p:nvSpPr>
        <p:spPr>
          <a:xfrm>
            <a:off x="1438972" y="1147489"/>
            <a:ext cx="19393912" cy="3252169"/>
          </a:xfrm>
          <a:prstGeom prst="rect">
            <a:avLst/>
          </a:prstGeom>
        </p:spPr>
        <p:txBody>
          <a:bodyPr anchor="ctr"/>
          <a:lstStyle>
            <a:lvl1pPr defTabSz="12700">
              <a:lnSpc>
                <a:spcPct val="100000"/>
              </a:lnSpc>
              <a:spcBef>
                <a:spcPts val="4200"/>
              </a:spcBef>
              <a:defRPr sz="8200" cap="all" spc="0">
                <a:latin typeface="Gotham Book"/>
                <a:ea typeface="Gotham Book"/>
                <a:cs typeface="Gotham Book"/>
                <a:sym typeface="Gotham Book"/>
              </a:defRPr>
            </a:lvl1pPr>
          </a:lstStyle>
          <a:p>
            <a:r>
              <a:t>Song of Solomon 1:9-14</a:t>
            </a:r>
          </a:p>
        </p:txBody>
      </p:sp>
      <p:sp>
        <p:nvSpPr>
          <p:cNvPr id="250" name="Tirzah speaks:…"/>
          <p:cNvSpPr txBox="1"/>
          <p:nvPr/>
        </p:nvSpPr>
        <p:spPr>
          <a:xfrm>
            <a:off x="2459481" y="4528173"/>
            <a:ext cx="18655920" cy="724238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algn="l" defTabSz="12700">
              <a:spcBef>
                <a:spcPts val="6900"/>
              </a:spcBef>
              <a:defRPr sz="6000">
                <a:latin typeface="Gotham Book"/>
                <a:ea typeface="Gotham Book"/>
                <a:cs typeface="Gotham Book"/>
                <a:sym typeface="Gotham Book"/>
              </a:defRPr>
            </a:pPr>
            <a:r>
              <a:t>Tirzah speaks: </a:t>
            </a:r>
          </a:p>
          <a:p>
            <a:pPr algn="l" defTabSz="12700">
              <a:spcBef>
                <a:spcPts val="6900"/>
              </a:spcBef>
              <a:defRPr sz="6000">
                <a:latin typeface="Gotham Book"/>
                <a:ea typeface="Gotham Book"/>
                <a:cs typeface="Gotham Book"/>
                <a:sym typeface="Gotham Book"/>
              </a:defRPr>
            </a:pPr>
            <a:r>
              <a:t>“While the king was at his table, my perfume gave forth its fragrance. My beloved is to me a pouch of myrrh which lies all night between my breasts.</a:t>
            </a:r>
          </a:p>
        </p:txBody>
      </p:sp>
    </p:spTree>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 name="Song of Solomon 1:9-14"/>
          <p:cNvSpPr txBox="1">
            <a:spLocks noGrp="1"/>
          </p:cNvSpPr>
          <p:nvPr>
            <p:ph type="ctrTitle"/>
          </p:nvPr>
        </p:nvSpPr>
        <p:spPr>
          <a:xfrm>
            <a:off x="1438972" y="1147489"/>
            <a:ext cx="19393912" cy="3252169"/>
          </a:xfrm>
          <a:prstGeom prst="rect">
            <a:avLst/>
          </a:prstGeom>
        </p:spPr>
        <p:txBody>
          <a:bodyPr anchor="ctr"/>
          <a:lstStyle>
            <a:lvl1pPr defTabSz="12700">
              <a:lnSpc>
                <a:spcPct val="100000"/>
              </a:lnSpc>
              <a:spcBef>
                <a:spcPts val="4200"/>
              </a:spcBef>
              <a:defRPr sz="8200" cap="all" spc="0">
                <a:latin typeface="Gotham Book"/>
                <a:ea typeface="Gotham Book"/>
                <a:cs typeface="Gotham Book"/>
                <a:sym typeface="Gotham Book"/>
              </a:defRPr>
            </a:lvl1pPr>
          </a:lstStyle>
          <a:p>
            <a:r>
              <a:t>Song of Solomon 1:9-14</a:t>
            </a:r>
          </a:p>
        </p:txBody>
      </p:sp>
      <p:sp>
        <p:nvSpPr>
          <p:cNvPr id="253" name="Tirzah speaks:…"/>
          <p:cNvSpPr txBox="1"/>
          <p:nvPr/>
        </p:nvSpPr>
        <p:spPr>
          <a:xfrm>
            <a:off x="2459481" y="4528173"/>
            <a:ext cx="18655920" cy="724238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algn="l" defTabSz="12700">
              <a:spcBef>
                <a:spcPts val="6900"/>
              </a:spcBef>
              <a:defRPr sz="6000">
                <a:latin typeface="Gotham Book"/>
                <a:ea typeface="Gotham Book"/>
                <a:cs typeface="Gotham Book"/>
                <a:sym typeface="Gotham Book"/>
              </a:defRPr>
            </a:pPr>
            <a:r>
              <a:t>Tirzah speaks: </a:t>
            </a:r>
          </a:p>
          <a:p>
            <a:pPr algn="l" defTabSz="12700">
              <a:spcBef>
                <a:spcPts val="6900"/>
              </a:spcBef>
              <a:defRPr sz="6000">
                <a:latin typeface="Gotham Book"/>
                <a:ea typeface="Gotham Book"/>
                <a:cs typeface="Gotham Book"/>
                <a:sym typeface="Gotham Book"/>
              </a:defRPr>
            </a:pPr>
            <a:r>
              <a:t>“While the king was at his table, my perfume gave forth its fragrance. My beloved is to me a pouch of myrrh which lies all night between my breasts. My beloved is to me a cluster of henna blossoms in the vineyards of Engedi.”</a:t>
            </a:r>
          </a:p>
        </p:txBody>
      </p:sp>
    </p:spTree>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Growing Spiritually Together"/>
          <p:cNvSpPr txBox="1">
            <a:spLocks noGrp="1"/>
          </p:cNvSpPr>
          <p:nvPr>
            <p:ph type="ctrTitle"/>
          </p:nvPr>
        </p:nvSpPr>
        <p:spPr>
          <a:xfrm>
            <a:off x="2443342" y="4611731"/>
            <a:ext cx="18474532" cy="4271548"/>
          </a:xfrm>
          <a:prstGeom prst="rect">
            <a:avLst/>
          </a:prstGeom>
        </p:spPr>
        <p:txBody>
          <a:bodyPr anchor="t"/>
          <a:lstStyle>
            <a:lvl1pPr defTabSz="12700">
              <a:lnSpc>
                <a:spcPct val="100000"/>
              </a:lnSpc>
              <a:spcBef>
                <a:spcPts val="4200"/>
              </a:spcBef>
              <a:defRPr sz="13200" spc="0">
                <a:latin typeface="Gotham Book"/>
                <a:ea typeface="Gotham Book"/>
                <a:cs typeface="Gotham Book"/>
                <a:sym typeface="Gotham Book"/>
              </a:defRPr>
            </a:lvl1pPr>
          </a:lstStyle>
          <a:p>
            <a:r>
              <a:t>Growing Spiritually Together</a:t>
            </a:r>
          </a:p>
        </p:txBody>
      </p:sp>
    </p:spTree>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 name="“. . . a man will leave his father and mother and be united to his wife, and the two will become one flesh.’ So, they are no longer two, but one. Therefore, what God has joined together, let man not separate.”"/>
          <p:cNvSpPr txBox="1">
            <a:spLocks noGrp="1"/>
          </p:cNvSpPr>
          <p:nvPr>
            <p:ph type="ctrTitle"/>
          </p:nvPr>
        </p:nvSpPr>
        <p:spPr>
          <a:xfrm>
            <a:off x="2460240" y="2430328"/>
            <a:ext cx="19878674" cy="7023971"/>
          </a:xfrm>
          <a:prstGeom prst="rect">
            <a:avLst/>
          </a:prstGeom>
        </p:spPr>
        <p:txBody>
          <a:bodyPr anchor="t">
            <a:normAutofit fontScale="90000"/>
          </a:bodyPr>
          <a:lstStyle>
            <a:lvl1pPr>
              <a:lnSpc>
                <a:spcPct val="100000"/>
              </a:lnSpc>
              <a:spcBef>
                <a:spcPts val="5600"/>
              </a:spcBef>
              <a:defRPr sz="7696" spc="0">
                <a:latin typeface="Gotham Book"/>
                <a:ea typeface="Gotham Book"/>
                <a:cs typeface="Gotham Book"/>
                <a:sym typeface="Gotham Book"/>
              </a:defRPr>
            </a:lvl1pPr>
          </a:lstStyle>
          <a:p>
            <a:pPr defTabSz="914400"/>
            <a:r>
              <a:t>“. . . a man will leave his father and mother and be united to his wife, and the two will become one flesh.’ So, they are no longer two, but one. Therefore, what God has joined together, let man not separate.” </a:t>
            </a:r>
          </a:p>
        </p:txBody>
      </p:sp>
      <p:sp>
        <p:nvSpPr>
          <p:cNvPr id="258" name="MATTHEW 19:4-6"/>
          <p:cNvSpPr txBox="1"/>
          <p:nvPr/>
        </p:nvSpPr>
        <p:spPr>
          <a:xfrm>
            <a:off x="3198134" y="11001337"/>
            <a:ext cx="18402887" cy="10740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fontScale="92500" lnSpcReduction="20000"/>
          </a:bodyPr>
          <a:lstStyle>
            <a:lvl1pPr algn="r">
              <a:spcBef>
                <a:spcPts val="2300"/>
              </a:spcBef>
              <a:defRPr sz="7672" i="1">
                <a:solidFill>
                  <a:srgbClr val="27AAB4"/>
                </a:solidFill>
                <a:latin typeface="Gotham Bold"/>
                <a:ea typeface="Gotham Bold"/>
                <a:cs typeface="Gotham Bold"/>
                <a:sym typeface="Gotham Bold"/>
              </a:defRPr>
            </a:lvl1pPr>
          </a:lstStyle>
          <a:p>
            <a:pPr defTabSz="914400"/>
            <a:r>
              <a:t>MATTHEW 19:4-6</a:t>
            </a:r>
          </a:p>
        </p:txBody>
      </p:sp>
    </p:spTree>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 name="Blocks to Growing Spiritually Together"/>
          <p:cNvSpPr txBox="1">
            <a:spLocks noGrp="1"/>
          </p:cNvSpPr>
          <p:nvPr>
            <p:ph type="ctrTitle"/>
          </p:nvPr>
        </p:nvSpPr>
        <p:spPr>
          <a:xfrm>
            <a:off x="2443342" y="4611731"/>
            <a:ext cx="18474532" cy="5149037"/>
          </a:xfrm>
          <a:prstGeom prst="rect">
            <a:avLst/>
          </a:prstGeom>
        </p:spPr>
        <p:txBody>
          <a:bodyPr anchor="t"/>
          <a:lstStyle>
            <a:lvl1pPr defTabSz="12700">
              <a:lnSpc>
                <a:spcPct val="100000"/>
              </a:lnSpc>
              <a:spcBef>
                <a:spcPts val="4200"/>
              </a:spcBef>
              <a:defRPr sz="13200" spc="0">
                <a:latin typeface="Gotham Book"/>
                <a:ea typeface="Gotham Book"/>
                <a:cs typeface="Gotham Book"/>
                <a:sym typeface="Gotham Book"/>
              </a:defRPr>
            </a:lvl1pPr>
          </a:lstStyle>
          <a:p>
            <a:r>
              <a:t>Blocks to Growing Spiritually Together</a:t>
            </a:r>
          </a:p>
        </p:txBody>
      </p:sp>
    </p:spTree>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 name="Blocks to growing spiritually together"/>
          <p:cNvSpPr txBox="1">
            <a:spLocks noGrp="1"/>
          </p:cNvSpPr>
          <p:nvPr>
            <p:ph type="ctrTitle"/>
          </p:nvPr>
        </p:nvSpPr>
        <p:spPr>
          <a:xfrm>
            <a:off x="1438972" y="1147489"/>
            <a:ext cx="20409870" cy="3252169"/>
          </a:xfrm>
          <a:prstGeom prst="rect">
            <a:avLst/>
          </a:prstGeom>
        </p:spPr>
        <p:txBody>
          <a:bodyPr anchor="ctr"/>
          <a:lstStyle>
            <a:lvl1pPr defTabSz="12700">
              <a:lnSpc>
                <a:spcPct val="100000"/>
              </a:lnSpc>
              <a:spcBef>
                <a:spcPts val="4200"/>
              </a:spcBef>
              <a:defRPr sz="8200" cap="all" spc="0">
                <a:latin typeface="Gotham Book"/>
                <a:ea typeface="Gotham Book"/>
                <a:cs typeface="Gotham Book"/>
                <a:sym typeface="Gotham Book"/>
              </a:defRPr>
            </a:lvl1pPr>
          </a:lstStyle>
          <a:p>
            <a:r>
              <a:t>Blocks to growing spiritually together</a:t>
            </a:r>
          </a:p>
        </p:txBody>
      </p:sp>
      <p:sp>
        <p:nvSpPr>
          <p:cNvPr id="263" name="Busyness…"/>
          <p:cNvSpPr txBox="1"/>
          <p:nvPr/>
        </p:nvSpPr>
        <p:spPr>
          <a:xfrm>
            <a:off x="3447966" y="4647765"/>
            <a:ext cx="18655919" cy="748034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lnSpcReduction="10000"/>
          </a:bodyPr>
          <a:lstStyle/>
          <a:p>
            <a:pPr marL="775969" indent="-775969" algn="l" defTabSz="914400">
              <a:spcBef>
                <a:spcPts val="4100"/>
              </a:spcBef>
              <a:buSzPct val="100000"/>
              <a:buChar char="-"/>
              <a:defRPr sz="5264">
                <a:latin typeface="Gotham Book"/>
                <a:ea typeface="Gotham Book"/>
                <a:cs typeface="Gotham Book"/>
                <a:sym typeface="Gotham Book"/>
              </a:defRPr>
            </a:pPr>
            <a:r>
              <a:t>Busyness</a:t>
            </a:r>
          </a:p>
          <a:p>
            <a:pPr marL="775969" indent="-775969" algn="l" defTabSz="914400">
              <a:spcBef>
                <a:spcPts val="4100"/>
              </a:spcBef>
              <a:buSzPct val="100000"/>
              <a:buChar char="-"/>
              <a:defRPr sz="5264">
                <a:latin typeface="Gotham Book"/>
                <a:ea typeface="Gotham Book"/>
                <a:cs typeface="Gotham Book"/>
                <a:sym typeface="Gotham Book"/>
              </a:defRPr>
            </a:pPr>
            <a:r>
              <a:t>Low-level anger</a:t>
            </a:r>
          </a:p>
          <a:p>
            <a:pPr marL="775969" indent="-775969" algn="l" defTabSz="914400">
              <a:spcBef>
                <a:spcPts val="4100"/>
              </a:spcBef>
              <a:buSzPct val="100000"/>
              <a:buChar char="-"/>
              <a:defRPr sz="5264">
                <a:latin typeface="Gotham Book"/>
                <a:ea typeface="Gotham Book"/>
                <a:cs typeface="Gotham Book"/>
                <a:sym typeface="Gotham Book"/>
              </a:defRPr>
            </a:pPr>
            <a:r>
              <a:t>Lack of forgiveness</a:t>
            </a:r>
          </a:p>
          <a:p>
            <a:pPr marL="775969" indent="-775969" algn="l" defTabSz="914400">
              <a:spcBef>
                <a:spcPts val="4100"/>
              </a:spcBef>
              <a:buSzPct val="100000"/>
              <a:buChar char="-"/>
              <a:defRPr sz="5264">
                <a:latin typeface="Gotham Book"/>
                <a:ea typeface="Gotham Book"/>
                <a:cs typeface="Gotham Book"/>
                <a:sym typeface="Gotham Book"/>
              </a:defRPr>
            </a:pPr>
            <a:r>
              <a:t>Lack of respect</a:t>
            </a:r>
          </a:p>
          <a:p>
            <a:pPr marL="775969" indent="-775969" algn="l" defTabSz="914400">
              <a:spcBef>
                <a:spcPts val="4100"/>
              </a:spcBef>
              <a:buSzPct val="100000"/>
              <a:buChar char="-"/>
              <a:defRPr sz="5264">
                <a:latin typeface="Gotham Book"/>
                <a:ea typeface="Gotham Book"/>
                <a:cs typeface="Gotham Book"/>
                <a:sym typeface="Gotham Book"/>
              </a:defRPr>
            </a:pPr>
            <a:r>
              <a:t>Very few role models</a:t>
            </a:r>
          </a:p>
          <a:p>
            <a:pPr marL="775969" indent="-775969" algn="l" defTabSz="914400">
              <a:spcBef>
                <a:spcPts val="4100"/>
              </a:spcBef>
              <a:buSzPct val="100000"/>
              <a:buChar char="-"/>
              <a:defRPr sz="5264">
                <a:latin typeface="Gotham Book"/>
                <a:ea typeface="Gotham Book"/>
                <a:cs typeface="Gotham Book"/>
                <a:sym typeface="Gotham Book"/>
              </a:defRPr>
            </a:pPr>
            <a:r>
              <a:t>Spiritual warfare</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63">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26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26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26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263">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iterate>
                                    <p:tmAbs val="0"/>
                                  </p:iterate>
                                  <p:childTnLst>
                                    <p:set>
                                      <p:cBhvr>
                                        <p:cTn id="24" fill="hold"/>
                                        <p:tgtEl>
                                          <p:spTgt spid="26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1" nodeType="clickEffect">
                                  <p:stCondLst>
                                    <p:cond delay="0"/>
                                  </p:stCondLst>
                                  <p:iterate>
                                    <p:tmAbs val="0"/>
                                  </p:iterate>
                                  <p:childTnLst>
                                    <p:set>
                                      <p:cBhvr>
                                        <p:cTn id="28" fill="hold"/>
                                        <p:tgtEl>
                                          <p:spTgt spid="26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 grpId="1" build="p" bldLvl="5" animBg="1" advAuto="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 name="Refreshing Your Marriage Spiritually"/>
          <p:cNvSpPr txBox="1">
            <a:spLocks noGrp="1"/>
          </p:cNvSpPr>
          <p:nvPr>
            <p:ph type="ctrTitle"/>
          </p:nvPr>
        </p:nvSpPr>
        <p:spPr>
          <a:xfrm>
            <a:off x="1438972" y="1147489"/>
            <a:ext cx="20409870" cy="3252169"/>
          </a:xfrm>
          <a:prstGeom prst="rect">
            <a:avLst/>
          </a:prstGeom>
        </p:spPr>
        <p:txBody>
          <a:bodyPr anchor="ctr"/>
          <a:lstStyle>
            <a:lvl1pPr defTabSz="12700">
              <a:lnSpc>
                <a:spcPct val="100000"/>
              </a:lnSpc>
              <a:spcBef>
                <a:spcPts val="4200"/>
              </a:spcBef>
              <a:defRPr sz="8200" cap="all" spc="0">
                <a:latin typeface="Gotham Book"/>
                <a:ea typeface="Gotham Book"/>
                <a:cs typeface="Gotham Book"/>
                <a:sym typeface="Gotham Book"/>
              </a:defRPr>
            </a:lvl1pPr>
          </a:lstStyle>
          <a:p>
            <a:r>
              <a:t>Refreshing Your Marriage Spiritually</a:t>
            </a:r>
          </a:p>
        </p:txBody>
      </p:sp>
      <p:sp>
        <p:nvSpPr>
          <p:cNvPr id="266" name="Intentionality is the key…"/>
          <p:cNvSpPr txBox="1"/>
          <p:nvPr/>
        </p:nvSpPr>
        <p:spPr>
          <a:xfrm>
            <a:off x="3423856" y="4558864"/>
            <a:ext cx="18655920" cy="748034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lnSpcReduction="10000"/>
          </a:bodyPr>
          <a:lstStyle/>
          <a:p>
            <a:pPr marL="767503" indent="-767503" algn="l" defTabSz="914400">
              <a:spcBef>
                <a:spcPts val="2700"/>
              </a:spcBef>
              <a:buSzPct val="100000"/>
              <a:buAutoNum type="alphaUcPeriod"/>
              <a:defRPr sz="4144">
                <a:latin typeface="Gotham Book"/>
                <a:ea typeface="Gotham Book"/>
                <a:cs typeface="Gotham Book"/>
                <a:sym typeface="Gotham Book"/>
              </a:defRPr>
            </a:pPr>
            <a:r>
              <a:t>Intentionality is the key</a:t>
            </a:r>
          </a:p>
          <a:p>
            <a:pPr marL="767503" indent="-767503" algn="l" defTabSz="914400">
              <a:spcBef>
                <a:spcPts val="2700"/>
              </a:spcBef>
              <a:buSzPct val="100000"/>
              <a:buAutoNum type="alphaUcPeriod"/>
              <a:defRPr sz="4144">
                <a:latin typeface="Gotham Book"/>
                <a:ea typeface="Gotham Book"/>
                <a:cs typeface="Gotham Book"/>
                <a:sym typeface="Gotham Book"/>
              </a:defRPr>
            </a:pPr>
            <a:r>
              <a:t>Pray Often</a:t>
            </a:r>
          </a:p>
          <a:p>
            <a:pPr marL="767503" indent="-767503" algn="l" defTabSz="914400">
              <a:spcBef>
                <a:spcPts val="2700"/>
              </a:spcBef>
              <a:buSzPct val="100000"/>
              <a:buAutoNum type="alphaUcPeriod"/>
              <a:defRPr sz="4144">
                <a:latin typeface="Gotham Book"/>
                <a:ea typeface="Gotham Book"/>
                <a:cs typeface="Gotham Book"/>
                <a:sym typeface="Gotham Book"/>
              </a:defRPr>
            </a:pPr>
            <a:r>
              <a:t>Worship together </a:t>
            </a:r>
          </a:p>
          <a:p>
            <a:pPr marL="767503" indent="-767503" algn="l" defTabSz="914400">
              <a:spcBef>
                <a:spcPts val="2700"/>
              </a:spcBef>
              <a:buSzPct val="100000"/>
              <a:buAutoNum type="alphaUcPeriod"/>
              <a:defRPr sz="4144">
                <a:latin typeface="Gotham Book"/>
                <a:ea typeface="Gotham Book"/>
                <a:cs typeface="Gotham Book"/>
                <a:sym typeface="Gotham Book"/>
              </a:defRPr>
            </a:pPr>
            <a:r>
              <a:t>Time with God Together </a:t>
            </a:r>
          </a:p>
          <a:p>
            <a:pPr marL="767503" indent="-767503" algn="l" defTabSz="914400">
              <a:spcBef>
                <a:spcPts val="2700"/>
              </a:spcBef>
              <a:buSzPct val="100000"/>
              <a:buAutoNum type="alphaUcPeriod"/>
              <a:defRPr sz="4144">
                <a:latin typeface="Gotham Book"/>
                <a:ea typeface="Gotham Book"/>
                <a:cs typeface="Gotham Book"/>
                <a:sym typeface="Gotham Book"/>
              </a:defRPr>
            </a:pPr>
            <a:r>
              <a:t>Couples Time </a:t>
            </a:r>
          </a:p>
          <a:p>
            <a:pPr marL="767503" indent="-767503" algn="l" defTabSz="914400">
              <a:spcBef>
                <a:spcPts val="2700"/>
              </a:spcBef>
              <a:buSzPct val="100000"/>
              <a:buAutoNum type="alphaUcPeriod"/>
              <a:defRPr sz="4144">
                <a:latin typeface="Gotham Book"/>
                <a:ea typeface="Gotham Book"/>
                <a:cs typeface="Gotham Book"/>
                <a:sym typeface="Gotham Book"/>
              </a:defRPr>
            </a:pPr>
            <a:r>
              <a:t>Solo/Sabbath</a:t>
            </a:r>
          </a:p>
          <a:p>
            <a:pPr marL="767503" indent="-767503" algn="l" defTabSz="914400">
              <a:spcBef>
                <a:spcPts val="2700"/>
              </a:spcBef>
              <a:buSzPct val="100000"/>
              <a:buAutoNum type="alphaUcPeriod"/>
              <a:defRPr sz="4144">
                <a:latin typeface="Gotham Book"/>
                <a:ea typeface="Gotham Book"/>
                <a:cs typeface="Gotham Book"/>
                <a:sym typeface="Gotham Book"/>
              </a:defRPr>
            </a:pPr>
            <a:r>
              <a:t>Yearly Retreat</a:t>
            </a:r>
          </a:p>
          <a:p>
            <a:pPr marL="767503" indent="-767503" algn="l" defTabSz="914400">
              <a:spcBef>
                <a:spcPts val="2700"/>
              </a:spcBef>
              <a:buSzPct val="100000"/>
              <a:buAutoNum type="alphaUcPeriod"/>
              <a:defRPr sz="4144">
                <a:latin typeface="Gotham Book"/>
                <a:ea typeface="Gotham Book"/>
                <a:cs typeface="Gotham Book"/>
                <a:sym typeface="Gotham Book"/>
              </a:defRPr>
            </a:pPr>
            <a:r>
              <a:t>Read a marriage book a year</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66">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266">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266">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266">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266">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iterate>
                                    <p:tmAbs val="0"/>
                                  </p:iterate>
                                  <p:childTnLst>
                                    <p:set>
                                      <p:cBhvr>
                                        <p:cTn id="24" fill="hold"/>
                                        <p:tgtEl>
                                          <p:spTgt spid="266">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1" nodeType="clickEffect">
                                  <p:stCondLst>
                                    <p:cond delay="0"/>
                                  </p:stCondLst>
                                  <p:iterate>
                                    <p:tmAbs val="0"/>
                                  </p:iterate>
                                  <p:childTnLst>
                                    <p:set>
                                      <p:cBhvr>
                                        <p:cTn id="28" fill="hold"/>
                                        <p:tgtEl>
                                          <p:spTgt spid="266">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1" nodeType="clickEffect">
                                  <p:stCondLst>
                                    <p:cond delay="0"/>
                                  </p:stCondLst>
                                  <p:iterate>
                                    <p:tmAbs val="0"/>
                                  </p:iterate>
                                  <p:childTnLst>
                                    <p:set>
                                      <p:cBhvr>
                                        <p:cTn id="32" fill="hold"/>
                                        <p:tgtEl>
                                          <p:spTgt spid="266">
                                            <p:txEl>
                                              <p:pRg st="6" end="6"/>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1" nodeType="clickEffect">
                                  <p:stCondLst>
                                    <p:cond delay="0"/>
                                  </p:stCondLst>
                                  <p:iterate>
                                    <p:tmAbs val="0"/>
                                  </p:iterate>
                                  <p:childTnLst>
                                    <p:set>
                                      <p:cBhvr>
                                        <p:cTn id="36" fill="hold"/>
                                        <p:tgtEl>
                                          <p:spTgt spid="26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 grpId="1" build="p" bldLvl="5" animBg="1" advAuto="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 name="Commitment and Perseverance are Key"/>
          <p:cNvSpPr txBox="1">
            <a:spLocks noGrp="1"/>
          </p:cNvSpPr>
          <p:nvPr>
            <p:ph type="ctrTitle"/>
          </p:nvPr>
        </p:nvSpPr>
        <p:spPr>
          <a:xfrm>
            <a:off x="2443342" y="4611731"/>
            <a:ext cx="18474532" cy="5149037"/>
          </a:xfrm>
          <a:prstGeom prst="rect">
            <a:avLst/>
          </a:prstGeom>
        </p:spPr>
        <p:txBody>
          <a:bodyPr anchor="t"/>
          <a:lstStyle>
            <a:lvl1pPr>
              <a:lnSpc>
                <a:spcPct val="100000"/>
              </a:lnSpc>
              <a:spcBef>
                <a:spcPts val="4000"/>
              </a:spcBef>
              <a:defRPr sz="12804" spc="0">
                <a:latin typeface="Gotham Book"/>
                <a:ea typeface="Gotham Book"/>
                <a:cs typeface="Gotham Book"/>
                <a:sym typeface="Gotham Book"/>
              </a:defRPr>
            </a:lvl1pPr>
          </a:lstStyle>
          <a:p>
            <a:pPr defTabSz="914400"/>
            <a:r>
              <a:t>Commitment and Perseverance are Key</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The Result: Overcommitted and Under-connected"/>
          <p:cNvSpPr txBox="1">
            <a:spLocks noGrp="1"/>
          </p:cNvSpPr>
          <p:nvPr>
            <p:ph type="ctrTitle"/>
          </p:nvPr>
        </p:nvSpPr>
        <p:spPr>
          <a:xfrm>
            <a:off x="2443342" y="2079285"/>
            <a:ext cx="18474532" cy="7098272"/>
          </a:xfrm>
          <a:prstGeom prst="rect">
            <a:avLst/>
          </a:prstGeom>
        </p:spPr>
        <p:txBody>
          <a:bodyPr anchor="t"/>
          <a:lstStyle>
            <a:lvl1pPr defTabSz="12700">
              <a:lnSpc>
                <a:spcPct val="100000"/>
              </a:lnSpc>
              <a:spcBef>
                <a:spcPts val="4200"/>
              </a:spcBef>
              <a:defRPr sz="13200" spc="0">
                <a:latin typeface="Gotham Book"/>
                <a:ea typeface="Gotham Book"/>
                <a:cs typeface="Gotham Book"/>
                <a:sym typeface="Gotham Book"/>
              </a:defRPr>
            </a:lvl1pPr>
          </a:lstStyle>
          <a:p>
            <a:r>
              <a:t>The Result: Overcommitted and Under-connected</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The Result: Overcommitted and Under-connected"/>
          <p:cNvSpPr txBox="1">
            <a:spLocks noGrp="1"/>
          </p:cNvSpPr>
          <p:nvPr>
            <p:ph type="ctrTitle"/>
          </p:nvPr>
        </p:nvSpPr>
        <p:spPr>
          <a:xfrm>
            <a:off x="2443342" y="2079285"/>
            <a:ext cx="18474532" cy="7098272"/>
          </a:xfrm>
          <a:prstGeom prst="rect">
            <a:avLst/>
          </a:prstGeom>
        </p:spPr>
        <p:txBody>
          <a:bodyPr anchor="t"/>
          <a:lstStyle>
            <a:lvl1pPr defTabSz="12700">
              <a:lnSpc>
                <a:spcPct val="100000"/>
              </a:lnSpc>
              <a:spcBef>
                <a:spcPts val="4200"/>
              </a:spcBef>
              <a:defRPr sz="13200" spc="0">
                <a:latin typeface="Gotham Book"/>
                <a:ea typeface="Gotham Book"/>
                <a:cs typeface="Gotham Book"/>
                <a:sym typeface="Gotham Book"/>
              </a:defRPr>
            </a:lvl1pPr>
          </a:lstStyle>
          <a:p>
            <a:r>
              <a:t>The Result: Overcommitted and Under-connected</a:t>
            </a:r>
          </a:p>
        </p:txBody>
      </p:sp>
      <p:sp>
        <p:nvSpPr>
          <p:cNvPr id="138" name="- “If the devil can’t make you bad, he will make you busy.”"/>
          <p:cNvSpPr txBox="1"/>
          <p:nvPr/>
        </p:nvSpPr>
        <p:spPr>
          <a:xfrm>
            <a:off x="2443342" y="8608402"/>
            <a:ext cx="18474532" cy="70982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algn="l" defTabSz="12700">
              <a:spcBef>
                <a:spcPts val="4200"/>
              </a:spcBef>
              <a:defRPr sz="9100">
                <a:latin typeface="Gotham Book"/>
                <a:ea typeface="Gotham Book"/>
                <a:cs typeface="Gotham Book"/>
                <a:sym typeface="Gotham Book"/>
              </a:defRPr>
            </a:lvl1pPr>
          </a:lstStyle>
          <a:p>
            <a:r>
              <a:t>- “If the devil can’t make you bad, he will make you busy.”</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Crisis-Mode Living and Marriage"/>
          <p:cNvSpPr txBox="1">
            <a:spLocks noGrp="1"/>
          </p:cNvSpPr>
          <p:nvPr>
            <p:ph type="ctrTitle"/>
          </p:nvPr>
        </p:nvSpPr>
        <p:spPr>
          <a:xfrm>
            <a:off x="2443342" y="4394912"/>
            <a:ext cx="18474532" cy="6012224"/>
          </a:xfrm>
          <a:prstGeom prst="rect">
            <a:avLst/>
          </a:prstGeom>
        </p:spPr>
        <p:txBody>
          <a:bodyPr anchor="t"/>
          <a:lstStyle>
            <a:lvl1pPr defTabSz="12700">
              <a:lnSpc>
                <a:spcPct val="100000"/>
              </a:lnSpc>
              <a:spcBef>
                <a:spcPts val="4200"/>
              </a:spcBef>
              <a:defRPr sz="13200" spc="0">
                <a:latin typeface="Gotham Book"/>
                <a:ea typeface="Gotham Book"/>
                <a:cs typeface="Gotham Book"/>
                <a:sym typeface="Gotham Book"/>
              </a:defRPr>
            </a:lvl1pPr>
          </a:lstStyle>
          <a:p>
            <a:r>
              <a:t>Crisis-Mode Living and Marriage</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The definition of insanity: Doing the same thing over and over again and hoping for a different result."/>
          <p:cNvSpPr txBox="1">
            <a:spLocks noGrp="1"/>
          </p:cNvSpPr>
          <p:nvPr>
            <p:ph type="ctrTitle"/>
          </p:nvPr>
        </p:nvSpPr>
        <p:spPr>
          <a:xfrm>
            <a:off x="2443342" y="3441566"/>
            <a:ext cx="18474532" cy="6965570"/>
          </a:xfrm>
          <a:prstGeom prst="rect">
            <a:avLst/>
          </a:prstGeom>
        </p:spPr>
        <p:txBody>
          <a:bodyPr anchor="t"/>
          <a:lstStyle>
            <a:lvl1pPr>
              <a:lnSpc>
                <a:spcPct val="100000"/>
              </a:lnSpc>
              <a:spcBef>
                <a:spcPts val="3200"/>
              </a:spcBef>
              <a:defRPr sz="10296" spc="0">
                <a:latin typeface="Gotham Book"/>
                <a:ea typeface="Gotham Book"/>
                <a:cs typeface="Gotham Book"/>
                <a:sym typeface="Gotham Book"/>
              </a:defRPr>
            </a:lvl1pPr>
          </a:lstStyle>
          <a:p>
            <a:pPr defTabSz="914400"/>
            <a:r>
              <a:t>The definition of insanity: Doing the same thing over and over again and hoping for a different result.</a:t>
            </a:r>
          </a:p>
        </p:txBody>
      </p:sp>
    </p:spTree>
  </p:cSld>
  <p:clrMapOvr>
    <a:masterClrMapping/>
  </p:clrMapOvr>
  <p:transition spd="med"/>
</p:sld>
</file>

<file path=ppt/theme/theme1.xml><?xml version="1.0" encoding="utf-8"?>
<a:theme xmlns:a="http://schemas.openxmlformats.org/drawingml/2006/main" name="20_BasicBlack">
  <a:themeElements>
    <a:clrScheme name="20_BasicBlack">
      <a:dk1>
        <a:srgbClr val="000000"/>
      </a:dk1>
      <a:lt1>
        <a:srgbClr val="FFFFFF"/>
      </a:lt1>
      <a:dk2>
        <a:srgbClr val="434343"/>
      </a:dk2>
      <a:lt2>
        <a:srgbClr val="A9A9A9"/>
      </a:lt2>
      <a:accent1>
        <a:srgbClr val="0076BA"/>
      </a:accent1>
      <a:accent2>
        <a:srgbClr val="05A89D"/>
      </a:accent2>
      <a:accent3>
        <a:srgbClr val="1DB100"/>
      </a:accent3>
      <a:accent4>
        <a:srgbClr val="F9B900"/>
      </a:accent4>
      <a:accent5>
        <a:srgbClr val="EE220D"/>
      </a:accent5>
      <a:accent6>
        <a:srgbClr val="CB297B"/>
      </a:accent6>
      <a:hlink>
        <a:srgbClr val="0000FF"/>
      </a:hlink>
      <a:folHlink>
        <a:srgbClr val="FF00FF"/>
      </a:folHlink>
    </a:clrScheme>
    <a:fontScheme name="20_BasicBlack">
      <a:majorFont>
        <a:latin typeface="Helvetica Neue"/>
        <a:ea typeface="Helvetica Neue"/>
        <a:cs typeface="Helvetica Neue"/>
      </a:majorFont>
      <a:minorFont>
        <a:latin typeface="Helvetica Neue"/>
        <a:ea typeface="Helvetica Neue"/>
        <a:cs typeface="Helvetica Neue"/>
      </a:minorFont>
    </a:fontScheme>
    <a:fmtScheme name="20_BasicBlac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FFFF"/>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0_BasicBlack">
  <a:themeElements>
    <a:clrScheme name="20_BasicBlack">
      <a:dk1>
        <a:srgbClr val="000000"/>
      </a:dk1>
      <a:lt1>
        <a:srgbClr val="FFFFFF"/>
      </a:lt1>
      <a:dk2>
        <a:srgbClr val="434343"/>
      </a:dk2>
      <a:lt2>
        <a:srgbClr val="A9A9A9"/>
      </a:lt2>
      <a:accent1>
        <a:srgbClr val="0076BA"/>
      </a:accent1>
      <a:accent2>
        <a:srgbClr val="05A89D"/>
      </a:accent2>
      <a:accent3>
        <a:srgbClr val="1DB100"/>
      </a:accent3>
      <a:accent4>
        <a:srgbClr val="F9B900"/>
      </a:accent4>
      <a:accent5>
        <a:srgbClr val="EE220D"/>
      </a:accent5>
      <a:accent6>
        <a:srgbClr val="CB297B"/>
      </a:accent6>
      <a:hlink>
        <a:srgbClr val="0000FF"/>
      </a:hlink>
      <a:folHlink>
        <a:srgbClr val="FF00FF"/>
      </a:folHlink>
    </a:clrScheme>
    <a:fontScheme name="20_BasicBlack">
      <a:majorFont>
        <a:latin typeface="Helvetica Neue"/>
        <a:ea typeface="Helvetica Neue"/>
        <a:cs typeface="Helvetica Neue"/>
      </a:majorFont>
      <a:minorFont>
        <a:latin typeface="Helvetica Neue"/>
        <a:ea typeface="Helvetica Neue"/>
        <a:cs typeface="Helvetica Neue"/>
      </a:minorFont>
    </a:fontScheme>
    <a:fmtScheme name="20_BasicBlac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FFFF"/>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929</Words>
  <Application>Microsoft Macintosh PowerPoint</Application>
  <PresentationFormat>Custom</PresentationFormat>
  <Paragraphs>136</Paragraphs>
  <Slides>59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59</vt:i4>
      </vt:variant>
    </vt:vector>
  </HeadingPairs>
  <TitlesOfParts>
    <vt:vector size="63" baseType="lpstr">
      <vt:lpstr>Gotham Book</vt:lpstr>
      <vt:lpstr>Gotham Medium</vt:lpstr>
      <vt:lpstr>Gotham Bold</vt:lpstr>
      <vt:lpstr>20_BasicBlack</vt:lpstr>
      <vt:lpstr>Make Your Top Priorities Your Priority</vt:lpstr>
      <vt:lpstr>Confused Priorities</vt:lpstr>
      <vt:lpstr>Three decisions: </vt:lpstr>
      <vt:lpstr>The priorities we all believe...</vt:lpstr>
      <vt:lpstr>The key is not to prioritize what’s on your schedule, but to schedule your priorities</vt:lpstr>
      <vt:lpstr>The Result: Overcommitted and Under-connected</vt:lpstr>
      <vt:lpstr>The Result: Overcommitted and Under-connected</vt:lpstr>
      <vt:lpstr>Crisis-Mode Living and Marriage</vt:lpstr>
      <vt:lpstr>The definition of insanity: Doing the same thing over and over again and hoping for a different result.</vt:lpstr>
      <vt:lpstr>Repair the Past</vt:lpstr>
      <vt:lpstr>The Goal: The Ephesians 5:21 Marriage</vt:lpstr>
      <vt:lpstr>“Submit to one another out of reverence for Christ.”</vt:lpstr>
      <vt:lpstr>Am I a servant lover or a selfish lover?</vt:lpstr>
      <vt:lpstr>Four Questions</vt:lpstr>
      <vt:lpstr>Communication, Connection and Conflict Resolution</vt:lpstr>
      <vt:lpstr>Communication is a learned trait</vt:lpstr>
      <vt:lpstr>Build a Foundation For Healthy Communication </vt:lpstr>
      <vt:lpstr>Examine Your Life (Again!)</vt:lpstr>
      <vt:lpstr>“There is a time to search, and a time to give up, a time to keep and a time to throw away.” </vt:lpstr>
      <vt:lpstr>The Serenity Prayer</vt:lpstr>
      <vt:lpstr>The A.W.E. FACTOR in your life and marriage</vt:lpstr>
      <vt:lpstr>“A cheerful heart is good medicine, but a crushed spirit dries up the bones.” </vt:lpstr>
      <vt:lpstr>Affection Warmth Encouragement</vt:lpstr>
      <vt:lpstr>Communication and Connection</vt:lpstr>
      <vt:lpstr>Be Proactive</vt:lpstr>
      <vt:lpstr>Weekly Connection</vt:lpstr>
      <vt:lpstr>Communication and Conflict Resolution</vt:lpstr>
      <vt:lpstr>Negative conflict dance</vt:lpstr>
      <vt:lpstr>positive conflict dance</vt:lpstr>
      <vt:lpstr>Creative Romance</vt:lpstr>
      <vt:lpstr>Let’s get practical </vt:lpstr>
      <vt:lpstr>“A man will leave his father and mother and be united to his wife and the two will become one flesh.”</vt:lpstr>
      <vt:lpstr>A Foundation...</vt:lpstr>
      <vt:lpstr>Romance and Intimacy</vt:lpstr>
      <vt:lpstr>“Outdo one another in showing honor.” </vt:lpstr>
      <vt:lpstr>A. Developing Sexual Intimacy</vt:lpstr>
      <vt:lpstr>Developing Sexual Intimacy</vt:lpstr>
      <vt:lpstr>Developing Sexual Intimacy</vt:lpstr>
      <vt:lpstr>B. Dating and Continue Courting with Creativity</vt:lpstr>
      <vt:lpstr>“It’s Wednesday!”</vt:lpstr>
      <vt:lpstr>D. Purity and Fidelity</vt:lpstr>
      <vt:lpstr>In honor of God, my family and spouse, I commit my life to sexual purity and integrity. </vt:lpstr>
      <vt:lpstr>It involves: </vt:lpstr>
      <vt:lpstr>Emotional affairs</vt:lpstr>
      <vt:lpstr>Pornography</vt:lpstr>
      <vt:lpstr>E. Create an “Engedi” for Your Sexual Intimacy</vt:lpstr>
      <vt:lpstr>Song of Solomon 1:9-14</vt:lpstr>
      <vt:lpstr>Song of Solomon 1:9-14</vt:lpstr>
      <vt:lpstr>Song of Solomon 1:9-14</vt:lpstr>
      <vt:lpstr>Song of Solomon 1:9-14</vt:lpstr>
      <vt:lpstr>Song of Solomon 1:9-14</vt:lpstr>
      <vt:lpstr>Song of Solomon 1:9-14</vt:lpstr>
      <vt:lpstr>Song of Solomon 1:9-14</vt:lpstr>
      <vt:lpstr>Growing Spiritually Together</vt:lpstr>
      <vt:lpstr>“. . . a man will leave his father and mother and be united to his wife, and the two will become one flesh.’ So, they are no longer two, but one. Therefore, what God has joined together, let man not separate.” </vt:lpstr>
      <vt:lpstr>Blocks to Growing Spiritually Together</vt:lpstr>
      <vt:lpstr>Blocks to growing spiritually together</vt:lpstr>
      <vt:lpstr>Refreshing Your Marriage Spiritually</vt:lpstr>
      <vt:lpstr>Commitment and Perseverance are Key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Make Your Top Priorities Your Priority</dc:title>
  <cp:lastModifiedBy>Dave Harris</cp:lastModifiedBy>
  <cp:revision>1</cp:revision>
  <dcterms:modified xsi:type="dcterms:W3CDTF">2021-04-21T02:06:10Z</dcterms:modified>
</cp:coreProperties>
</file>